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07" r:id="rId2"/>
    <p:sldId id="309" r:id="rId3"/>
    <p:sldId id="312" r:id="rId4"/>
    <p:sldId id="313" r:id="rId5"/>
    <p:sldId id="314" r:id="rId6"/>
    <p:sldId id="311" r:id="rId7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>
        <p:scale>
          <a:sx n="66" d="100"/>
          <a:sy n="66" d="100"/>
        </p:scale>
        <p:origin x="1574" y="26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379DB-4832-9283-EE85-8CACD3DBA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FFD5E7E-A44A-2E79-E766-AE10507F4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F78D707-356C-0F5E-071B-98F0DD0214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0B02B952-9129-DF35-1228-F6B84FF1DF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91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6DDFD-96CD-73F7-A16E-C5C5FF8B55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5A213691-50F1-39E7-39B4-06A30D89A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8327A9-CE95-65C4-E017-10580989D2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25899E-2D7F-0EFA-7A42-97891490A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94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620712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288: Arithmetic Operations With Large Integers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Arithmetic Operations With Large Integers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李承諺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給你一串數學式，算出答案。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1+2**3-4*5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-11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1+2**3*4+5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 38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大數運算，用陣列儲存數字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對於每一個數字，我們都用一個陣列來儲存，例如我們要儲存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12345543211234554321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，將會用下圖的方式來儲存數字。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我們用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Bignum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(12345543211234554321)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表示這個數字。   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F5B4B58A-6320-8C0C-7EBC-3DDCC8351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924944"/>
            <a:ext cx="7750238" cy="12164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F62F18-8515-E8E8-5780-442096802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2AB2AD7-A59C-E494-42B5-3B269B92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333B304-F486-B34C-9DAF-F47FB0FAF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接下來，讀入每一行的數學式後，我們用一個陣列儲存每一個數字，另一個陣列儲存符號。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接下來，根據符號的優先級處理運算，對於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來說，我們會把運算完的結果儲存到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，並把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num[i+1]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刪掉。當然，也要把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op[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刪掉。刪到最後面，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num[0]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就是我們要的結果。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最後，我們實際操作一次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1+2**3-4*5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-11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97F5C14A-24F8-B70A-4DE9-2D661E6AE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891" y="1574379"/>
            <a:ext cx="6774216" cy="121317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C0E719AD-2D10-6073-95CF-3B045295B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9490" y="2787550"/>
            <a:ext cx="6885019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83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2C25317-51CE-B742-5D7C-8A5CE9FF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6348E064-C3D6-8173-9C37-1E0745B4D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64704"/>
            <a:ext cx="4574054" cy="223224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729FA1A-9567-1D9F-031B-A0ECFEAB2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411" y="836712"/>
            <a:ext cx="4578589" cy="2088232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6670D196-0BFB-E150-BE44-A1376B71C9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31" y="3717032"/>
            <a:ext cx="4403800" cy="2232248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18D9C29E-1826-0D77-84A2-C2830CFB02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5087" y="3789039"/>
            <a:ext cx="4638913" cy="20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7A8D7-B550-F9AB-91F1-DE725EBF8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CED169-3915-C819-8FC0-34E7273C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C31279DD-5421-6B87-CEE6-589572644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81" y="764704"/>
            <a:ext cx="4561250" cy="2232248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FFA5340C-CA7D-4357-C24B-DD2952023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81" y="3868841"/>
            <a:ext cx="4591649" cy="2232248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B512F66E-045F-D5A7-F58B-B211A2571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0151" y="4020814"/>
            <a:ext cx="4326756" cy="1928302"/>
          </a:xfrm>
          <a:prstGeom prst="rect">
            <a:avLst/>
          </a:prstGeom>
        </p:spPr>
      </p:pic>
      <p:pic>
        <p:nvPicPr>
          <p:cNvPr id="20" name="圖片 19">
            <a:extLst>
              <a:ext uri="{FF2B5EF4-FFF2-40B4-BE49-F238E27FC236}">
                <a16:creationId xmlns:a16="http://schemas.microsoft.com/office/drawing/2014/main" id="{586037AB-BC54-1912-57AB-DF2DAA626B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4425" y="872716"/>
            <a:ext cx="446248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120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4269F-EDA5-8F03-0E90-295700295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574376E4-9D21-7AAE-82A4-8ACBB893C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CFBE4F-8949-7635-ED39-F2D769412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此題因為每一個數字最多有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位，且最多有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個運算，所以如果用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格陣列存放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個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digit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，如果做高指數的運算，可能造成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TLE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(2)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這題用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C++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解非常痛苦，但如果用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Python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實作，只需要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行程式碼，所以選對程式語言非常重要。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35952691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3689</TotalTime>
  <Words>320</Words>
  <Application>Microsoft Office PowerPoint</Application>
  <PresentationFormat>如螢幕大小 (4:3)</PresentationFormat>
  <Paragraphs>38</Paragraphs>
  <Slides>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Tahoma</vt:lpstr>
      <vt:lpstr>Times New Roman</vt:lpstr>
      <vt:lpstr>Wingdings</vt:lpstr>
      <vt:lpstr>Blends</vt:lpstr>
      <vt:lpstr>288: Arithmetic Operations With Large Integers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承諺 李</cp:lastModifiedBy>
  <cp:revision>118</cp:revision>
  <dcterms:created xsi:type="dcterms:W3CDTF">1601-01-01T00:00:00Z</dcterms:created>
  <dcterms:modified xsi:type="dcterms:W3CDTF">2025-05-14T01:24:37Z</dcterms:modified>
</cp:coreProperties>
</file>