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07" r:id="rId2"/>
    <p:sldId id="316" r:id="rId3"/>
    <p:sldId id="320" r:id="rId4"/>
    <p:sldId id="321" r:id="rId5"/>
    <p:sldId id="323" r:id="rId6"/>
    <p:sldId id="317" r:id="rId7"/>
    <p:sldId id="313" r:id="rId8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000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0793" autoAdjust="0"/>
  </p:normalViewPr>
  <p:slideViewPr>
    <p:cSldViewPr>
      <p:cViewPr varScale="1">
        <p:scale>
          <a:sx n="65" d="100"/>
          <a:sy n="65" d="100"/>
        </p:scale>
        <p:origin x="96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A18ECC2-6423-4B94-8B5B-4306F5CDC9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A8813D4-8C43-42C2-9D93-F26D36E333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A6903F4-2F2E-4094-81D8-FE5DF226E8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923E9B6-175A-4F24-8085-34A9743B79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13DA521-151E-46AD-80C5-D691358771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B1583238-7F22-4977-8C7B-744C8FC46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EF4269-455F-41BA-8C92-BD17EF97F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121E4D7-D566-4F64-A366-688D599B9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06B675-C1E8-47E8-AA86-5BE6A3E8F5D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B054B7D-D7BF-4FA3-A80E-8D5160F3B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B8D3E3C-BFA8-4BE1-9565-4256E15D1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3511F-B6AB-3DEA-73F2-2CF2DA90B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EACBCAAD-57F8-F27D-C2EF-604DD9CCE5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9EDDE8A4-E707-9E75-6626-0E82713C8B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F9EC3EF-B83D-D482-DBD1-97E0109A1B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67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7B775-6BA4-AE0E-F5EF-D09E42095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99209707-B8E9-B389-EE90-98A64DA91D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E88DD79-7306-F3F6-48D1-F6275FA01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兩條直線重疊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318A61-4EE0-2E26-C20C-5EF59D03F6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1601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CE0D9-6EC7-7419-E0FE-910A1D63A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848898C-EE2E-1DDE-28DD-9F2BF6F1B8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B6EAC30-9669-5D7C-001F-939F54477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1E828D2-9249-2A4F-811C-1DEA0FC253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239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B0CD4-D0A4-BD97-4767-CBA541AD5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6BAF0545-FB31-3AEF-0D25-AE140C9A60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2C9480-3ED2-A510-7CB5-1435575CB0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 x </a:t>
            </a:r>
            <a:r>
              <a:rPr lang="zh-TW" altLang="en-US" dirty="0"/>
              <a:t>和 </a:t>
            </a:r>
            <a:r>
              <a:rPr lang="en-US" altLang="zh-TW" dirty="0"/>
              <a:t>y </a:t>
            </a:r>
            <a:r>
              <a:rPr lang="zh-TW" altLang="en-US" dirty="0"/>
              <a:t>項係數比較大者約分至</a:t>
            </a:r>
            <a:r>
              <a:rPr lang="en-US" altLang="zh-TW" dirty="0"/>
              <a:t>1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BC89DC3-2916-4D56-389B-6F0A6CFB41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700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D56AA-BA04-C62A-C2B5-C0F6892C4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D5D5A51-37EC-5D53-81ED-612E6F3DF8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A6DB163-1323-B41D-8A9A-9275455741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約分即除以最大公因數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F0EE8FD-BEB2-CDBA-D343-F4A374C0CA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6007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F4269-455F-41BA-8C92-BD17EF97FF4F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950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2A4C017-2ADF-4BDA-861C-2AB4FB96B41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760B806-69A1-46EA-A564-A70504F2B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B80FF48-930A-47FE-B93E-199BDFDA9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2BC2F18-2377-434C-954F-786811F7E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D1D9CF4-6F80-4F57-818D-928C3126F8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4603F27C-243F-4128-8190-EA2D46F05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2635F658-EF56-46DA-BC6D-6267B7BD0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7531A0B-B922-4C77-9C91-89C10691B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17EF00AF-1D51-4F07-A199-BE2EE98D9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D360FB0-E110-461D-A9DF-7FB4B46314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6B19C23-E840-4310-AE61-165D0E78B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7605-458A-46C8-9B57-7E1871ADFF6A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74BF2C2-527E-4CEA-A490-05ECB7B40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5C1CF63-1F66-44D1-8D73-8036AFB09B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1A81A-ACB4-4A55-910B-7AE22751B4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78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8C55C4-8579-4524-A2C1-0597565AA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CD92-0F52-44F1-AE93-9FF0B7F95B1A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04B97BC-7D5B-45E2-B258-3B74C7EBE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1134E32-CEAB-4B2A-93C8-930C41318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E75DA-1226-4F31-8369-AE80286E4F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341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45888E9-6322-4F3D-AA27-FC613CBF1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B8434-3C63-46C3-8F4F-23F203B3F01F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ED791A4-B339-4C4B-B0B8-EE6521327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89C45B-A9C5-48A5-A518-20E12A8C4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55DF3-CC9D-46E7-9FF9-63470AD338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749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AFF022E-D58E-42C4-ADD5-C62688AFF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5B04B-DAB6-4516-A7AF-BA50B071C8D3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98ACA14-B598-4CBD-8204-49C4E4150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9269E42-3637-42A1-A200-0F530F98F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8C9F-EB1E-4D4B-8FFB-3C53E4DFE5F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13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3E431EB-664F-41E9-A8F4-641DA91CA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019D-89DC-4F8B-AD2F-3FE46DAE2218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B8EA8A-7854-419F-9F4F-E63275E52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A4815F1-887D-41CB-85C6-BFE3E16FF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0EA3-975D-4B26-861B-1069F599CB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5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465F87-B4CC-4D3D-80BD-2164A52C7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04E72-0850-4489-87CA-3EBA3C6A1175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DA7B6CF-34BB-4CDE-BF4A-7A26B855F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8E930C1-944C-4DBD-BFE8-7E4A7AA17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C155C-32B5-4701-A149-CB05BDADC1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17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2E71B5-E31F-4921-A388-A39AFF1D2C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F037-BA28-425B-A4C7-9760E7910EC7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7090B0E-F24E-4452-A210-A2E7E939A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3946ADA-20B5-416B-8994-94EE93129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B2122-6ED3-4243-9245-21918876960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74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CCEE56D-9D45-47AD-B126-7B2106BC3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1B56-7535-477A-B137-DEECE39CF4EA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0A33006-307E-4F52-8286-B587E33D5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BC3BD77-EE0F-48CB-8DA8-A06B596CB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09B25-6C3D-4299-9C20-8C60B0A86F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95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10E7769-4275-4E21-BC6B-00355D6DA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0719-ED93-4520-9176-5D6D894FB079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DF00A3E-C7D1-4F61-879A-5C2B8A9AA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9969B3-E6FF-4D31-9FC5-608F2B9ED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58D44-1884-431B-B40D-229568832F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28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81955C-BD24-48C3-B7C7-76E3DFFC6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19EED-0934-420C-9B1D-9F55D3CEBD7F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F0F179E-B2C0-4276-A995-584928740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1E107B4-7F43-4BCB-B822-046423159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C2923-4B60-4D7F-9BF5-FD5C38E56B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482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EF15924-A93A-46AA-BB08-C7FD81658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24779-7A70-4842-A948-C59DB0E032E6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FDA8E82-3B7D-417A-B1BE-6409FEB09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2CEBF95-1A5F-4C5F-80E5-51B5517EE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D794-5A53-40BC-821A-A6BDECCE77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823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BBCE7C2-7363-4884-92CA-31F8118F2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17CF483-7943-411A-AB97-989851A6F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F82358E-3AD6-4377-9642-3662B7AB95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60ED2E-CB9E-463E-8DA8-9A09B490DD15}" type="datetime1">
              <a:rPr lang="zh-TW" altLang="en-US"/>
              <a:pPr>
                <a:defRPr/>
              </a:pPr>
              <a:t>2025/5/19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DD1EF850-1CEC-4B62-9266-95155703A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82584D40-EFBB-40F7-B06A-49546F3EDE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7DA87B4-351C-4F35-928F-DCC5B3E5D5D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9A5B213-8ECA-4AEE-A4AE-C13B80C0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C1F62E-0609-4F9E-9DFA-C36A5E2480C0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DA83E75-1A9C-4736-A1F9-2594F588A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10059: The Hazard of CSE Department!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3115F29D-B47C-4CD7-BF85-68CC85B3261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★★★★★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Contest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10059: The Hazard of CSE Department!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江威廷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22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日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題意：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altLang="zh-TW" sz="24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14:m>
                  <m:oMath xmlns:m="http://schemas.openxmlformats.org/officeDocument/2006/math">
                    <m:r>
                      <a:rPr lang="zh-TW" altLang="en-US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acc>
                      <m:accPr>
                        <m:chr m:val="̅"/>
                        <m:ctrlPr>
                          <a:rPr lang="zh-TW" alt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AD</m:t>
                        </m:r>
                      </m:e>
                    </m:acc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d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，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e&lt;=d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時，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，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e&gt;d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時，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e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</a:rPr>
                          <m:t>AE</m:t>
                        </m:r>
                      </m:e>
                    </m:acc>
                    <m:r>
                      <a:rPr lang="zh-TW" alt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或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，</a:t>
                </a:r>
                <a14:m>
                  <m:oMath xmlns:m="http://schemas.openxmlformats.org/officeDocument/2006/math">
                    <m:r>
                      <a:rPr lang="zh-TW" altLang="en-US" sz="2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∠</m:t>
                    </m:r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BAD = </a:t>
                </a:r>
                <a14:m>
                  <m:oMath xmlns:m="http://schemas.openxmlformats.org/officeDocument/2006/math">
                    <m:r>
                      <a:rPr lang="zh-TW" altLang="en-US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∠</m:t>
                    </m:r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CAE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小於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0">
                            <a:latin typeface="Cambria Math" panose="02040503050406030204" pitchFamily="18" charset="0"/>
                          </a:rPr>
                          <m:t>BE</m:t>
                        </m:r>
                      </m:e>
                    </m:acc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和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altLang="zh-TW" sz="2400" i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之交點為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，求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</m:e>
                    </m:acc>
                  </m:oMath>
                </a14:m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之直線方程式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有限數量個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給變數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  <m:r>
                      <a:rPr lang="en-US" altLang="zh-TW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:r>
                  <a:rPr lang="en-US" altLang="zh-TW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AE</m:t>
                        </m:r>
                      </m:e>
                    </m:acc>
                    <m:r>
                      <a:rPr lang="en-US" altLang="zh-TW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+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3115F29D-B47C-4CD7-BF85-68CC85B326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151" t="-1019" r="-4906" b="-71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圖片 1">
            <a:extLst>
              <a:ext uri="{FF2B5EF4-FFF2-40B4-BE49-F238E27FC236}">
                <a16:creationId xmlns:a16="http://schemas.microsoft.com/office/drawing/2014/main" id="{29CBE7A2-9FD1-1B7E-21BA-6804E70B6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4815244"/>
            <a:ext cx="1905000" cy="19665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FA08D-AC45-245F-D655-34CCAB56E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F6A19F6-257E-239B-EA53-D263E2B66F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題意範例：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e&lt;=d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求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000" b="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altLang="zh-TW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</m:acc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直線方程式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e&gt;d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時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</a:t>
                </a:r>
              </a:p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endParaRPr lang="en-US" altLang="zh-TW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br>
                  <a:rPr lang="en-US" altLang="zh-TW" sz="240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br>
                  <a:rPr lang="en-US" altLang="zh-TW" sz="240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zh-TW" altLang="en-US" sz="240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F6A19F6-257E-239B-EA53-D263E2B66F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  <a:blipFill>
                <a:blip r:embed="rId3"/>
                <a:stretch>
                  <a:fillRect l="-153" t="-15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F170DB-D554-F4F9-7BA0-CBFE2142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8C9F-EB1E-4D4B-8FFB-3C53E4DFE5FA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58" name="圖片 9457">
            <a:extLst>
              <a:ext uri="{FF2B5EF4-FFF2-40B4-BE49-F238E27FC236}">
                <a16:creationId xmlns:a16="http://schemas.microsoft.com/office/drawing/2014/main" id="{A893F75A-CFDE-DB4F-E477-E750FC1A28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169886"/>
            <a:ext cx="3240360" cy="3345065"/>
          </a:xfrm>
          <a:prstGeom prst="rect">
            <a:avLst/>
          </a:prstGeom>
        </p:spPr>
      </p:pic>
      <p:pic>
        <p:nvPicPr>
          <p:cNvPr id="9490" name="圖片 9489">
            <a:extLst>
              <a:ext uri="{FF2B5EF4-FFF2-40B4-BE49-F238E27FC236}">
                <a16:creationId xmlns:a16="http://schemas.microsoft.com/office/drawing/2014/main" id="{8164CCD1-AE42-43DB-4BA3-68A767FC5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9940" y="3836551"/>
            <a:ext cx="2922060" cy="3021449"/>
          </a:xfrm>
          <a:prstGeom prst="rect">
            <a:avLst/>
          </a:prstGeom>
        </p:spPr>
      </p:pic>
      <p:pic>
        <p:nvPicPr>
          <p:cNvPr id="9522" name="圖片 9521">
            <a:extLst>
              <a:ext uri="{FF2B5EF4-FFF2-40B4-BE49-F238E27FC236}">
                <a16:creationId xmlns:a16="http://schemas.microsoft.com/office/drawing/2014/main" id="{9899CB6C-8F47-FF49-686B-8E4A040A64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2310" y="3888244"/>
            <a:ext cx="2808312" cy="2918062"/>
          </a:xfrm>
          <a:prstGeom prst="rect">
            <a:avLst/>
          </a:prstGeom>
        </p:spPr>
      </p:pic>
      <p:pic>
        <p:nvPicPr>
          <p:cNvPr id="9524" name="圖片 9523">
            <a:extLst>
              <a:ext uri="{FF2B5EF4-FFF2-40B4-BE49-F238E27FC236}">
                <a16:creationId xmlns:a16="http://schemas.microsoft.com/office/drawing/2014/main" id="{917A054A-1C81-70A7-D333-D7B2CDF9786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2837" r="2107"/>
          <a:stretch/>
        </p:blipFill>
        <p:spPr>
          <a:xfrm>
            <a:off x="6735695" y="468288"/>
            <a:ext cx="1951105" cy="3163561"/>
          </a:xfrm>
          <a:prstGeom prst="rect">
            <a:avLst/>
          </a:prstGeom>
        </p:spPr>
      </p:pic>
      <p:sp>
        <p:nvSpPr>
          <p:cNvPr id="9525" name="文字方塊 9524">
            <a:extLst>
              <a:ext uri="{FF2B5EF4-FFF2-40B4-BE49-F238E27FC236}">
                <a16:creationId xmlns:a16="http://schemas.microsoft.com/office/drawing/2014/main" id="{89C7CF37-1C7F-233F-06E7-FA4C0EB31260}"/>
              </a:ext>
            </a:extLst>
          </p:cNvPr>
          <p:cNvSpPr txBox="1"/>
          <p:nvPr/>
        </p:nvSpPr>
        <p:spPr>
          <a:xfrm>
            <a:off x="7490468" y="980728"/>
            <a:ext cx="14740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0070C0"/>
                </a:solidFill>
              </a:rPr>
              <a:t>p q r</a:t>
            </a:r>
          </a:p>
          <a:p>
            <a:r>
              <a:rPr lang="en-US" altLang="zh-TW" sz="1400" dirty="0">
                <a:solidFill>
                  <a:srgbClr val="0070C0"/>
                </a:solidFill>
              </a:rPr>
              <a:t>s</a:t>
            </a:r>
            <a:r>
              <a:rPr lang="zh-TW" altLang="en-US" sz="1400" dirty="0">
                <a:solidFill>
                  <a:srgbClr val="0070C0"/>
                </a:solidFill>
              </a:rPr>
              <a:t> </a:t>
            </a:r>
            <a:r>
              <a:rPr lang="en-US" altLang="zh-TW" sz="1400" dirty="0">
                <a:solidFill>
                  <a:srgbClr val="0070C0"/>
                </a:solidFill>
              </a:rPr>
              <a:t>t u</a:t>
            </a:r>
          </a:p>
          <a:p>
            <a:r>
              <a:rPr lang="en-US" altLang="zh-TW" sz="1400" dirty="0">
                <a:solidFill>
                  <a:srgbClr val="0070C0"/>
                </a:solidFill>
              </a:rPr>
              <a:t>d e</a:t>
            </a:r>
            <a:endParaRPr lang="zh-TW" altLang="en-US" sz="1400" dirty="0">
              <a:solidFill>
                <a:srgbClr val="0070C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E108025-6E2C-4123-4E35-3A72D2F9758E}"/>
              </a:ext>
            </a:extLst>
          </p:cNvPr>
          <p:cNvSpPr/>
          <p:nvPr/>
        </p:nvSpPr>
        <p:spPr bwMode="auto">
          <a:xfrm>
            <a:off x="467544" y="468288"/>
            <a:ext cx="2232248" cy="5844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54B15CD-0305-DA3F-CDF7-8220A2EBDE11}"/>
              </a:ext>
            </a:extLst>
          </p:cNvPr>
          <p:cNvSpPr/>
          <p:nvPr/>
        </p:nvSpPr>
        <p:spPr bwMode="auto">
          <a:xfrm>
            <a:off x="8115292" y="6232660"/>
            <a:ext cx="2232248" cy="5844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03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457836-8D11-AF8E-8678-7DD9CF48E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8A17EE4E-9291-8192-255C-E7032A4620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/>
              <a:t>3</a:t>
            </a:fld>
            <a:endParaRPr kumimoji="0" lang="en-US" altLang="zh-TW" sz="1400" dirty="0">
              <a:solidFill>
                <a:schemeClr val="accen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D5F84223-C1FD-4E44-B62E-A93FEAE76A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此題直接依照數學方法解出即可。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題目有給之變數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p, q, r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s, t, u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e, 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先用題目給的兩條直線方程式找出交點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點，如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點為一直線，則輸出無解，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e, d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任一為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也輸出無解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之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x =			y = 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	(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解聯立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求得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(xa, 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，如分母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sq</m:t>
                    </m:r>
                    <m:r>
                      <a:rPr kumimoji="1" lang="en-US" altLang="zh-TW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1" lang="en-US" altLang="zh-TW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tp</m:t>
                    </m:r>
                  </m:oMath>
                </a14:m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為零，表兩直線重合。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D5F84223-C1FD-4E44-B62E-A93FEAE76A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  <a:blipFill>
                <a:blip r:embed="rId3"/>
                <a:stretch>
                  <a:fillRect l="-153" t="-1537" r="-9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>
            <a:extLst>
              <a:ext uri="{FF2B5EF4-FFF2-40B4-BE49-F238E27FC236}">
                <a16:creationId xmlns:a16="http://schemas.microsoft.com/office/drawing/2014/main" id="{4BC9B7AF-B88C-7DF9-26E6-2073124F573E}"/>
              </a:ext>
            </a:extLst>
          </p:cNvPr>
          <p:cNvSpPr txBox="1"/>
          <p:nvPr/>
        </p:nvSpPr>
        <p:spPr>
          <a:xfrm>
            <a:off x="2072021" y="2782008"/>
            <a:ext cx="464870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0	 </a:t>
            </a:r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0</a:t>
            </a:r>
            <a:endParaRPr lang="zh-TW" altLang="en-US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3ED262E7-3A9B-116E-1DEC-E7D73A8B4660}"/>
                  </a:ext>
                </a:extLst>
              </p:cNvPr>
              <p:cNvSpPr txBox="1"/>
              <p:nvPr/>
            </p:nvSpPr>
            <p:spPr>
              <a:xfrm>
                <a:off x="2229188" y="3720410"/>
                <a:ext cx="1020086" cy="729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TW" altLang="en-US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u</m:t>
                          </m:r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q</m:t>
                          </m:r>
                          <m:r>
                            <a:rPr lang="zh-TW" altLang="en-US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zh-TW" altLang="en-US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tr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tp</m:t>
                          </m:r>
                          <m: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sq</m:t>
                          </m:r>
                        </m:den>
                      </m:f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3ED262E7-3A9B-116E-1DEC-E7D73A8B4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88" y="3720410"/>
                <a:ext cx="1020086" cy="7293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0C1828F2-FF64-B349-AFD0-E9E697368730}"/>
                  </a:ext>
                </a:extLst>
              </p:cNvPr>
              <p:cNvSpPr txBox="1"/>
              <p:nvPr/>
            </p:nvSpPr>
            <p:spPr>
              <a:xfrm>
                <a:off x="4958146" y="3720410"/>
                <a:ext cx="1044132" cy="694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TW" altLang="en-US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u</m:t>
                          </m:r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p</m:t>
                          </m:r>
                          <m:r>
                            <a:rPr lang="zh-TW" altLang="en-US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TW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zh-TW" altLang="en-US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r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sq</m:t>
                          </m:r>
                          <m:r>
                            <a:rPr lang="en-US" altLang="zh-TW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TW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tp</m:t>
                          </m:r>
                        </m:den>
                      </m:f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0C1828F2-FF64-B349-AFD0-E9E697368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146" y="3720410"/>
                <a:ext cx="1044132" cy="6947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56" name="圖片 9255">
            <a:extLst>
              <a:ext uri="{FF2B5EF4-FFF2-40B4-BE49-F238E27FC236}">
                <a16:creationId xmlns:a16="http://schemas.microsoft.com/office/drawing/2014/main" id="{367F442D-2E6B-3143-ACB8-BD5DE3155F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1979" y="76200"/>
            <a:ext cx="1900484" cy="1964907"/>
          </a:xfrm>
          <a:prstGeom prst="rect">
            <a:avLst/>
          </a:prstGeom>
        </p:spPr>
      </p:pic>
      <p:pic>
        <p:nvPicPr>
          <p:cNvPr id="9258" name="圖片 9257">
            <a:extLst>
              <a:ext uri="{FF2B5EF4-FFF2-40B4-BE49-F238E27FC236}">
                <a16:creationId xmlns:a16="http://schemas.microsoft.com/office/drawing/2014/main" id="{9AEACFC8-39A3-D76C-9F9E-0E7EF0F7B2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6021035"/>
            <a:ext cx="1178335" cy="6071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5688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BBD1E-6C65-D9D6-AECB-93CD051FB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00EDA62A-4906-149B-37CB-E953E9946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kumimoji="0" lang="en-US" altLang="zh-TW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9B636639-4132-D599-85B9-876AE2E916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1600" y="548680"/>
                <a:ext cx="7562800" cy="5904656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接著用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點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(xa, 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和兩條直線的方向向量加上距離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求出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兩點，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兩點因為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e&gt;d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時有兩種可能，所以設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C1, E1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C2, E2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來表示，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altLang="zh-TW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altLang="zh-TW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en-US" altLang="zh-TW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ba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d+e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zh-TW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altLang="zh-TW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bar>
                    <m:r>
                      <a:rPr lang="en-US" altLang="zh-TW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e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e&lt;=d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時，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bar>
                    <m:r>
                      <a:rPr lang="en-US" altLang="zh-TW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en-US" altLang="zh-TW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en-US" altLang="zh-TW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ba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d+e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兩條直線方向向量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  <m:r>
                      <a:rPr lang="en-US" altLang="zh-TW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(q, -p)		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  <m:r>
                      <a:rPr lang="en-US" altLang="zh-TW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(t, -s)</a:t>
                </a: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的單位向量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  <m:r>
                      <a:rPr lang="en-US" altLang="zh-TW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+(−</m:t>
                            </m:r>
                            <m:sSup>
                              <m:sSupPr>
                                <m:ctrlP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den>
                    </m:f>
                    <m:r>
                      <a:rPr lang="en-US" altLang="zh-TW" sz="2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(q, -p)	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  <m:r>
                      <a:rPr lang="en-US" altLang="zh-TW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TW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+(−</m:t>
                            </m:r>
                            <m:sSup>
                              <m:sSupPr>
                                <m:ctrlP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altLang="zh-TW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den>
                    </m:f>
                    <m:r>
                      <a:rPr lang="en-US" altLang="zh-TW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(t, -s)</a:t>
                </a: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11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Clr>
                    <a:srgbClr val="3333CC"/>
                  </a:buClr>
                  <a:buFont typeface="Symbol" panose="05050102010706020507" pitchFamily="18" charset="2"/>
                  <a:buChar char="Þ"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求得點</a:t>
                </a:r>
                <a:br>
                  <a:rPr lang="en-US" altLang="zh-TW" sz="11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D = A + d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C1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d+e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E1 = A + (</a:t>
                </a:r>
                <a:r>
                  <a:rPr lang="en-US" altLang="zh-TW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d+e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C2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E2 = A + e *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9B636639-4132-D599-85B9-876AE2E916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548680"/>
                <a:ext cx="7562800" cy="5904656"/>
              </a:xfrm>
              <a:blipFill>
                <a:blip r:embed="rId3"/>
                <a:stretch>
                  <a:fillRect l="-1209" t="-1445" r="-242" b="-25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>
            <a:extLst>
              <a:ext uri="{FF2B5EF4-FFF2-40B4-BE49-F238E27FC236}">
                <a16:creationId xmlns:a16="http://schemas.microsoft.com/office/drawing/2014/main" id="{1D172F34-10F2-CC85-B312-FAF73D300472}"/>
              </a:ext>
            </a:extLst>
          </p:cNvPr>
          <p:cNvSpPr txBox="1"/>
          <p:nvPr/>
        </p:nvSpPr>
        <p:spPr>
          <a:xfrm>
            <a:off x="2428646" y="2204864"/>
            <a:ext cx="464870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	 </a:t>
            </a:r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4CC81F2-5A2E-7982-57A6-8B99363F9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2107" y="4720724"/>
            <a:ext cx="1834653" cy="1896844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7F55BE78-8461-3DF9-47B1-83C69D172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4300" y="1833711"/>
            <a:ext cx="1178335" cy="6071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791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79914-3994-EA86-5356-7331F8B58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59D82432-6887-CF13-5A85-F60B55B93D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kumimoji="0" lang="en-US" altLang="zh-TW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F7F2B619-AAC7-B637-1F57-F60759ADA7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1600" y="548680"/>
                <a:ext cx="7992888" cy="5904656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用剛剛求得的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C1/C2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連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E1/E2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連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分別求兩直線方程式，再求此兩直線方程式的交點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P1(/P2)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b="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=&gt; 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設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ax + by +c =0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=&gt;  a ​=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−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sub>
                      <m:sup/>
                    </m:sSubSup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 ​=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−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/>
                    </m:sSub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同理求出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  <m:r>
                      <a:rPr lang="zh-TW" altLang="en-US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⃡"/>
                        <m:ctrlPr>
                          <a:rPr lang="zh-TW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  <m:r>
                      <a:rPr lang="zh-TW" altLang="en-US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TW" alt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如有需要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用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p.3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的方法對</a:t>
                </a:r>
                <a14:m>
                  <m:oMath xmlns:m="http://schemas.openxmlformats.org/officeDocument/2006/math">
                    <m:r>
                      <a:rPr lang="zh-TW" alt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</m:acc>
                    <m:r>
                      <a:rPr lang="zh-TW" alt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zh-TW" alt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  <m:r>
                      <a:rPr lang="zh-TW" alt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和</a:t>
                </a:r>
                <a14:m>
                  <m:oMath xmlns:m="http://schemas.openxmlformats.org/officeDocument/2006/math">
                    <m:r>
                      <a:rPr lang="zh-TW" alt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⃡"/>
                        <m:ctrlPr>
                          <a:rPr lang="zh-TW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求出交點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P1 (/P2)</a:t>
                </a:r>
              </a:p>
              <a:p>
                <a:pPr marL="0" indent="0" eaLnBrk="1" hangingPunct="1">
                  <a:lnSpc>
                    <a:spcPct val="90000"/>
                  </a:lnSpc>
                  <a:buClr>
                    <a:srgbClr val="3333CC"/>
                  </a:buClr>
                  <a:buNone/>
                </a:pPr>
                <a:b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最後對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P1(/P2)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用這頁的方法求出解答的直線方程式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altLang="zh-TW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</m:acc>
                  </m:oMath>
                </a14:m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，依照斜率大小和題目規定輸出答案即可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項係數比較大者約分至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TW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F7F2B619-AAC7-B637-1F57-F60759ADA7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548680"/>
                <a:ext cx="7992888" cy="5904656"/>
              </a:xfrm>
              <a:blipFill>
                <a:blip r:embed="rId3"/>
                <a:stretch>
                  <a:fillRect l="-1143" t="-1445" r="-11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>
            <a:extLst>
              <a:ext uri="{FF2B5EF4-FFF2-40B4-BE49-F238E27FC236}">
                <a16:creationId xmlns:a16="http://schemas.microsoft.com/office/drawing/2014/main" id="{430A0D46-DEDB-017A-B93F-2D874BFE1D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5316218"/>
            <a:ext cx="1522780" cy="157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AB6D7-29FE-1A50-455F-9E6D26F7A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0E6F1691-E454-6402-E927-E7D7366A51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kumimoji="0" lang="en-US" altLang="zh-TW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BA58804A-2A93-562F-DF31-2604D701CA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</p:spPr>
            <p:txBody>
              <a:bodyPr/>
              <a:lstStyle/>
              <a:p>
                <a:pPr lvl="0" eaLnBrk="1" hangingPunct="1">
                  <a:lnSpc>
                    <a:spcPct val="90000"/>
                  </a:lnSpc>
                  <a:buClr>
                    <a:srgbClr val="3333CC"/>
                  </a:buClr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+mn-ea"/>
                    <a:cs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此題屬於數學題，推導完公式後直接算出即可。</a:t>
                </a:r>
                <a:b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依題目定義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zh-TW" alt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AP</m:t>
                        </m:r>
                      </m:e>
                    </m:acc>
                  </m:oMath>
                </a14:m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只會有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1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個解或無解，直接算無超時問題。</a:t>
                </a:r>
                <a:b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</a:br>
                <a:b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</a:b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計算的過程可使用 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class 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模擬分數運算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此題可不必寫約分功能</a:t>
                </a:r>
                <a:r>
                  <a:rPr lang="en-US" altLang="zh-TW" sz="2400" dirty="0">
                    <a:latin typeface="+mn-ea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+mn-ea"/>
                    <a:cs typeface="Times New Roman" panose="02020603050405020304" pitchFamily="18" charset="0"/>
                  </a:rPr>
                  <a:t>，最後要輸出答案時再轉成浮點數型別即可。</a:t>
                </a:r>
              </a:p>
            </p:txBody>
          </p:sp>
        </mc:Choice>
        <mc:Fallback xmlns="">
          <p:sp>
            <p:nvSpPr>
              <p:cNvPr id="2" name="內容版面配置區 2">
                <a:extLst>
                  <a:ext uri="{FF2B5EF4-FFF2-40B4-BE49-F238E27FC236}">
                    <a16:creationId xmlns:a16="http://schemas.microsoft.com/office/drawing/2014/main" id="{BA58804A-2A93-562F-DF31-2604D701CA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4848" cy="5551512"/>
              </a:xfrm>
              <a:blipFill>
                <a:blip r:embed="rId3"/>
                <a:stretch>
                  <a:fillRect l="-153" t="-1537" r="-114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0238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>
            <a:extLst>
              <a:ext uri="{FF2B5EF4-FFF2-40B4-BE49-F238E27FC236}">
                <a16:creationId xmlns:a16="http://schemas.microsoft.com/office/drawing/2014/main" id="{8D7635A3-66FC-46CE-BA56-47B7907E2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155BBF84-E487-42B2-9E76-0B6F849BCC11}" type="slidenum">
              <a:rPr kumimoji="0" lang="zh-TW" altLang="en-US" sz="1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kumimoji="0" lang="en-US" altLang="zh-TW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24" name="群組 9223">
            <a:extLst>
              <a:ext uri="{FF2B5EF4-FFF2-40B4-BE49-F238E27FC236}">
                <a16:creationId xmlns:a16="http://schemas.microsoft.com/office/drawing/2014/main" id="{E4C67E4D-DC30-A047-110E-9A4EB32E5B20}"/>
              </a:ext>
            </a:extLst>
          </p:cNvPr>
          <p:cNvGrpSpPr/>
          <p:nvPr/>
        </p:nvGrpSpPr>
        <p:grpSpPr>
          <a:xfrm>
            <a:off x="462910" y="3037602"/>
            <a:ext cx="3387605" cy="3568434"/>
            <a:chOff x="2627784" y="1535961"/>
            <a:chExt cx="4207913" cy="4432530"/>
          </a:xfrm>
        </p:grpSpPr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818F7D36-3F96-6D58-E7E2-8C93508B4A02}"/>
                </a:ext>
              </a:extLst>
            </p:cNvPr>
            <p:cNvSpPr txBox="1"/>
            <p:nvPr/>
          </p:nvSpPr>
          <p:spPr>
            <a:xfrm>
              <a:off x="2701431" y="5336866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A0ACE5D5-9A76-1803-88CB-2DFB792457B5}"/>
                </a:ext>
              </a:extLst>
            </p:cNvPr>
            <p:cNvSpPr txBox="1"/>
            <p:nvPr/>
          </p:nvSpPr>
          <p:spPr>
            <a:xfrm>
              <a:off x="3035545" y="337538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098E705C-5426-F0FD-1BDC-E937813D796D}"/>
                </a:ext>
              </a:extLst>
            </p:cNvPr>
            <p:cNvSpPr txBox="1"/>
            <p:nvPr/>
          </p:nvSpPr>
          <p:spPr>
            <a:xfrm>
              <a:off x="4640294" y="4781596"/>
              <a:ext cx="3930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3CA628E5-D66A-9D1D-1725-ABFFB3CADA23}"/>
                </a:ext>
              </a:extLst>
            </p:cNvPr>
            <p:cNvSpPr txBox="1"/>
            <p:nvPr/>
          </p:nvSpPr>
          <p:spPr>
            <a:xfrm>
              <a:off x="3662778" y="1535961"/>
              <a:ext cx="458368" cy="573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3C802501-F403-C205-038F-0B4CBD2BC798}"/>
                </a:ext>
              </a:extLst>
            </p:cNvPr>
            <p:cNvSpPr txBox="1"/>
            <p:nvPr/>
          </p:nvSpPr>
          <p:spPr>
            <a:xfrm>
              <a:off x="6477907" y="4066941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C3EE8A7-872D-59A8-E9BA-E96C1DEF2351}"/>
                </a:ext>
              </a:extLst>
            </p:cNvPr>
            <p:cNvSpPr txBox="1"/>
            <p:nvPr/>
          </p:nvSpPr>
          <p:spPr>
            <a:xfrm>
              <a:off x="2884410" y="41682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A1D86113-E500-F9DE-B82D-6AA672FA6B85}"/>
                </a:ext>
              </a:extLst>
            </p:cNvPr>
            <p:cNvSpPr txBox="1"/>
            <p:nvPr/>
          </p:nvSpPr>
          <p:spPr>
            <a:xfrm>
              <a:off x="3262451" y="2478534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AFA49D49-4FCF-B212-DD9D-617E6C55892A}"/>
                </a:ext>
              </a:extLst>
            </p:cNvPr>
            <p:cNvSpPr txBox="1"/>
            <p:nvPr/>
          </p:nvSpPr>
          <p:spPr>
            <a:xfrm>
              <a:off x="3911292" y="50879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CCA997A2-D883-2B2B-0F81-3FB38307CA8E}"/>
                </a:ext>
              </a:extLst>
            </p:cNvPr>
            <p:cNvSpPr txBox="1"/>
            <p:nvPr/>
          </p:nvSpPr>
          <p:spPr>
            <a:xfrm>
              <a:off x="5655277" y="4536055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97823120-39CD-C895-81C2-996B11DF85CD}"/>
                </a:ext>
              </a:extLst>
            </p:cNvPr>
            <p:cNvSpPr/>
            <p:nvPr/>
          </p:nvSpPr>
          <p:spPr bwMode="auto">
            <a:xfrm>
              <a:off x="3235353" y="5040017"/>
              <a:ext cx="189963" cy="216024"/>
            </a:xfrm>
            <a:custGeom>
              <a:avLst/>
              <a:gdLst>
                <a:gd name="connsiteX0" fmla="*/ 0 w 273050"/>
                <a:gd name="connsiteY0" fmla="*/ 13141 h 292541"/>
                <a:gd name="connsiteX1" fmla="*/ 222250 w 273050"/>
                <a:gd name="connsiteY1" fmla="*/ 32191 h 292541"/>
                <a:gd name="connsiteX2" fmla="*/ 273050 w 273050"/>
                <a:gd name="connsiteY2" fmla="*/ 292541 h 2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3050" h="292541">
                  <a:moveTo>
                    <a:pt x="0" y="13141"/>
                  </a:moveTo>
                  <a:cubicBezTo>
                    <a:pt x="88371" y="-618"/>
                    <a:pt x="176742" y="-14376"/>
                    <a:pt x="222250" y="32191"/>
                  </a:cubicBezTo>
                  <a:cubicBezTo>
                    <a:pt x="267758" y="78758"/>
                    <a:pt x="270404" y="185649"/>
                    <a:pt x="273050" y="29254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grpSp>
          <p:nvGrpSpPr>
            <p:cNvPr id="61" name="群組 60">
              <a:extLst>
                <a:ext uri="{FF2B5EF4-FFF2-40B4-BE49-F238E27FC236}">
                  <a16:creationId xmlns:a16="http://schemas.microsoft.com/office/drawing/2014/main" id="{A124D9FB-2F45-26E8-2E1D-B6B04AFC78EC}"/>
                </a:ext>
              </a:extLst>
            </p:cNvPr>
            <p:cNvGrpSpPr/>
            <p:nvPr/>
          </p:nvGrpSpPr>
          <p:grpSpPr>
            <a:xfrm>
              <a:off x="3067043" y="1916832"/>
              <a:ext cx="3456384" cy="3567871"/>
              <a:chOff x="3059549" y="1895384"/>
              <a:chExt cx="3456384" cy="3567871"/>
            </a:xfrm>
          </p:grpSpPr>
          <p:grpSp>
            <p:nvGrpSpPr>
              <p:cNvPr id="26" name="群組 25">
                <a:extLst>
                  <a:ext uri="{FF2B5EF4-FFF2-40B4-BE49-F238E27FC236}">
                    <a16:creationId xmlns:a16="http://schemas.microsoft.com/office/drawing/2014/main" id="{C68B37F1-7F52-1D19-3704-8F739952C26F}"/>
                  </a:ext>
                </a:extLst>
              </p:cNvPr>
              <p:cNvGrpSpPr/>
              <p:nvPr/>
            </p:nvGrpSpPr>
            <p:grpSpPr>
              <a:xfrm>
                <a:off x="3059549" y="1895384"/>
                <a:ext cx="3456384" cy="3567871"/>
                <a:chOff x="3059549" y="1895384"/>
                <a:chExt cx="3456384" cy="3567871"/>
              </a:xfrm>
            </p:grpSpPr>
            <p:grpSp>
              <p:nvGrpSpPr>
                <p:cNvPr id="19" name="群組 18">
                  <a:extLst>
                    <a:ext uri="{FF2B5EF4-FFF2-40B4-BE49-F238E27FC236}">
                      <a16:creationId xmlns:a16="http://schemas.microsoft.com/office/drawing/2014/main" id="{A88A0341-D58C-7F60-49DB-F1BBDEBE0A46}"/>
                    </a:ext>
                  </a:extLst>
                </p:cNvPr>
                <p:cNvGrpSpPr/>
                <p:nvPr/>
              </p:nvGrpSpPr>
              <p:grpSpPr>
                <a:xfrm>
                  <a:off x="3059549" y="2006871"/>
                  <a:ext cx="3456384" cy="3456384"/>
                  <a:chOff x="4192373" y="2970905"/>
                  <a:chExt cx="3456384" cy="3456384"/>
                </a:xfrm>
              </p:grpSpPr>
              <p:grpSp>
                <p:nvGrpSpPr>
                  <p:cNvPr id="14" name="群組 13">
                    <a:extLst>
                      <a:ext uri="{FF2B5EF4-FFF2-40B4-BE49-F238E27FC236}">
                        <a16:creationId xmlns:a16="http://schemas.microsoft.com/office/drawing/2014/main" id="{DD8EA7FD-F302-E44C-7B59-04AB2AA2533F}"/>
                      </a:ext>
                    </a:extLst>
                  </p:cNvPr>
                  <p:cNvGrpSpPr/>
                  <p:nvPr/>
                </p:nvGrpSpPr>
                <p:grpSpPr>
                  <a:xfrm>
                    <a:off x="4192373" y="5110942"/>
                    <a:ext cx="3456384" cy="1270598"/>
                    <a:chOff x="2997316" y="3911398"/>
                    <a:chExt cx="3456384" cy="1270598"/>
                  </a:xfrm>
                </p:grpSpPr>
                <p:cxnSp>
                  <p:nvCxnSpPr>
                    <p:cNvPr id="11" name="直線接點 10">
                      <a:extLst>
                        <a:ext uri="{FF2B5EF4-FFF2-40B4-BE49-F238E27FC236}">
                          <a16:creationId xmlns:a16="http://schemas.microsoft.com/office/drawing/2014/main" id="{88D93F23-7835-751A-8F67-0BA077B770C7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rot="3000000" flipV="1">
                      <a:off x="4193756" y="2714958"/>
                      <a:ext cx="1063503" cy="345638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12" name="橢圓 11">
                      <a:extLst>
                        <a:ext uri="{FF2B5EF4-FFF2-40B4-BE49-F238E27FC236}">
                          <a16:creationId xmlns:a16="http://schemas.microsoft.com/office/drawing/2014/main" id="{E63EDC31-EF8F-6C09-3E3B-407E824F0BF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13" name="橢圓 12">
                      <a:extLst>
                        <a:ext uri="{FF2B5EF4-FFF2-40B4-BE49-F238E27FC236}">
                          <a16:creationId xmlns:a16="http://schemas.microsoft.com/office/drawing/2014/main" id="{439F9C5A-A49E-1526-0E71-2F3947BE0F7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586375" y="4443150"/>
                      <a:ext cx="72007" cy="7200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  <p:grpSp>
                <p:nvGrpSpPr>
                  <p:cNvPr id="15" name="群組 14">
                    <a:extLst>
                      <a:ext uri="{FF2B5EF4-FFF2-40B4-BE49-F238E27FC236}">
                        <a16:creationId xmlns:a16="http://schemas.microsoft.com/office/drawing/2014/main" id="{412C8A20-EA88-12D2-67D9-A448CA86F9A4}"/>
                      </a:ext>
                    </a:extLst>
                  </p:cNvPr>
                  <p:cNvGrpSpPr/>
                  <p:nvPr/>
                </p:nvGrpSpPr>
                <p:grpSpPr>
                  <a:xfrm rot="-3000000">
                    <a:off x="3149716" y="4063798"/>
                    <a:ext cx="3456384" cy="1270598"/>
                    <a:chOff x="2997316" y="3911398"/>
                    <a:chExt cx="3456384" cy="1270598"/>
                  </a:xfrm>
                </p:grpSpPr>
                <p:cxnSp>
                  <p:nvCxnSpPr>
                    <p:cNvPr id="16" name="直線接點 15">
                      <a:extLst>
                        <a:ext uri="{FF2B5EF4-FFF2-40B4-BE49-F238E27FC236}">
                          <a16:creationId xmlns:a16="http://schemas.microsoft.com/office/drawing/2014/main" id="{B02B1A66-AD1A-EC56-7B39-672C11FBCEF7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rot="3000000" flipV="1">
                      <a:off x="4193756" y="2714958"/>
                      <a:ext cx="1063503" cy="345638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17" name="橢圓 16">
                      <a:extLst>
                        <a:ext uri="{FF2B5EF4-FFF2-40B4-BE49-F238E27FC236}">
                          <a16:creationId xmlns:a16="http://schemas.microsoft.com/office/drawing/2014/main" id="{6817DB3D-4B7D-82A5-5658-508957CF3DE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18" name="橢圓 17">
                      <a:extLst>
                        <a:ext uri="{FF2B5EF4-FFF2-40B4-BE49-F238E27FC236}">
                          <a16:creationId xmlns:a16="http://schemas.microsoft.com/office/drawing/2014/main" id="{95E6D789-9C76-37D7-3FD6-53D80D1D0DD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615260" y="4425121"/>
                      <a:ext cx="72007" cy="7200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</p:grpSp>
            <p:sp>
              <p:nvSpPr>
                <p:cNvPr id="24" name="橢圓 23">
                  <a:extLst>
                    <a:ext uri="{FF2B5EF4-FFF2-40B4-BE49-F238E27FC236}">
                      <a16:creationId xmlns:a16="http://schemas.microsoft.com/office/drawing/2014/main" id="{A902C9C6-8A1A-87FB-223B-130840488511}"/>
                    </a:ext>
                  </a:extLst>
                </p:cNvPr>
                <p:cNvSpPr/>
                <p:nvPr/>
              </p:nvSpPr>
              <p:spPr bwMode="auto">
                <a:xfrm rot="18600000">
                  <a:off x="4161793" y="1895384"/>
                  <a:ext cx="72008" cy="7200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25" name="橢圓 24">
                  <a:extLst>
                    <a:ext uri="{FF2B5EF4-FFF2-40B4-BE49-F238E27FC236}">
                      <a16:creationId xmlns:a16="http://schemas.microsoft.com/office/drawing/2014/main" id="{3A2B8B74-B1BE-3076-893D-665E342774A3}"/>
                    </a:ext>
                  </a:extLst>
                </p:cNvPr>
                <p:cNvSpPr/>
                <p:nvPr/>
              </p:nvSpPr>
              <p:spPr bwMode="auto">
                <a:xfrm rot="18600000">
                  <a:off x="6398987" y="3947775"/>
                  <a:ext cx="72008" cy="7200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文字方塊 36">
                    <a:extLst>
                      <a:ext uri="{FF2B5EF4-FFF2-40B4-BE49-F238E27FC236}">
                        <a16:creationId xmlns:a16="http://schemas.microsoft.com/office/drawing/2014/main" id="{715C9E8C-5370-1A1A-BD75-DCD5347F54FC}"/>
                      </a:ext>
                    </a:extLst>
                  </p:cNvPr>
                  <p:cNvSpPr txBox="1"/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sz="1200" dirty="0">
                        <a:solidFill>
                          <a:srgbClr val="0070C0"/>
                        </a:solidFill>
                      </a:rPr>
                      <a:t>&lt;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altLang="zh-TW" sz="1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a14:m>
                    <a:endParaRPr lang="zh-TW" altLang="en-US" sz="12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7" name="文字方塊 36">
                    <a:extLst>
                      <a:ext uri="{FF2B5EF4-FFF2-40B4-BE49-F238E27FC236}">
                        <a16:creationId xmlns:a16="http://schemas.microsoft.com/office/drawing/2014/main" id="{715C9E8C-5370-1A1A-BD75-DCD5347F54F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9" name="直線接點 38">
                <a:extLst>
                  <a:ext uri="{FF2B5EF4-FFF2-40B4-BE49-F238E27FC236}">
                    <a16:creationId xmlns:a16="http://schemas.microsoft.com/office/drawing/2014/main" id="{71D0DD82-0599-00AC-0268-CDBAF588D829}"/>
                  </a:ext>
                </a:extLst>
              </p:cNvPr>
              <p:cNvCxnSpPr>
                <a:cxnSpLocks/>
                <a:stCxn id="24" idx="7"/>
                <a:endCxn id="13" idx="4"/>
              </p:cNvCxnSpPr>
              <p:nvPr/>
            </p:nvCxnSpPr>
            <p:spPr bwMode="auto">
              <a:xfrm>
                <a:off x="4194659" y="1895522"/>
                <a:ext cx="489952" cy="285514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接點 57">
                <a:extLst>
                  <a:ext uri="{FF2B5EF4-FFF2-40B4-BE49-F238E27FC236}">
                    <a16:creationId xmlns:a16="http://schemas.microsoft.com/office/drawing/2014/main" id="{DAF073E0-3253-484F-3883-E248321E7D0D}"/>
                  </a:ext>
                </a:extLst>
              </p:cNvPr>
              <p:cNvCxnSpPr>
                <a:cxnSpLocks/>
                <a:endCxn id="25" idx="1"/>
              </p:cNvCxnSpPr>
              <p:nvPr/>
            </p:nvCxnSpPr>
            <p:spPr bwMode="auto">
              <a:xfrm>
                <a:off x="3665762" y="3740168"/>
                <a:ext cx="2733363" cy="2467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0" name="橢圓 59">
              <a:extLst>
                <a:ext uri="{FF2B5EF4-FFF2-40B4-BE49-F238E27FC236}">
                  <a16:creationId xmlns:a16="http://schemas.microsoft.com/office/drawing/2014/main" id="{8B1E2B9C-E371-DE20-9942-A3B577CC0C9A}"/>
                </a:ext>
              </a:extLst>
            </p:cNvPr>
            <p:cNvSpPr/>
            <p:nvPr/>
          </p:nvSpPr>
          <p:spPr bwMode="auto">
            <a:xfrm rot="18600000">
              <a:off x="4502822" y="3801042"/>
              <a:ext cx="72007" cy="72007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BCCB1D37-173A-76BB-5D94-C04F87DD4A6E}"/>
                </a:ext>
              </a:extLst>
            </p:cNvPr>
            <p:cNvSpPr txBox="1"/>
            <p:nvPr/>
          </p:nvSpPr>
          <p:spPr>
            <a:xfrm>
              <a:off x="4589549" y="3290469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P</a:t>
              </a:r>
              <a:endParaRPr lang="zh-TW" altLang="en-US" dirty="0"/>
            </a:p>
          </p:txBody>
        </p:sp>
        <p:cxnSp>
          <p:nvCxnSpPr>
            <p:cNvPr id="9217" name="直線接點 9216">
              <a:extLst>
                <a:ext uri="{FF2B5EF4-FFF2-40B4-BE49-F238E27FC236}">
                  <a16:creationId xmlns:a16="http://schemas.microsoft.com/office/drawing/2014/main" id="{1CCB983C-EC54-D2A2-EF48-4051E1E9229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627784" y="2547972"/>
              <a:ext cx="3096344" cy="342051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23" name="文字方塊 9222">
                  <a:extLst>
                    <a:ext uri="{FF2B5EF4-FFF2-40B4-BE49-F238E27FC236}">
                      <a16:creationId xmlns:a16="http://schemas.microsoft.com/office/drawing/2014/main" id="{09FF33E8-4451-5EAB-6691-A56006C69FF0}"/>
                    </a:ext>
                  </a:extLst>
                </p:cNvPr>
                <p:cNvSpPr txBox="1"/>
                <p:nvPr/>
              </p:nvSpPr>
              <p:spPr>
                <a:xfrm>
                  <a:off x="5635897" y="2027341"/>
                  <a:ext cx="718195" cy="5088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⃡"/>
                            <m:ctrlPr>
                              <a:rPr lang="zh-TW" alt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𝐀</m:t>
                            </m:r>
                            <m:r>
                              <a:rPr lang="en-US" altLang="zh-TW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𝐏</m:t>
                            </m:r>
                          </m:e>
                        </m:acc>
                      </m:oMath>
                    </m:oMathPara>
                  </a14:m>
                  <a:endParaRPr lang="zh-TW" altLang="en-US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223" name="文字方塊 9222">
                  <a:extLst>
                    <a:ext uri="{FF2B5EF4-FFF2-40B4-BE49-F238E27FC236}">
                      <a16:creationId xmlns:a16="http://schemas.microsoft.com/office/drawing/2014/main" id="{09FF33E8-4451-5EAB-6691-A56006C69F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897" y="2027341"/>
                  <a:ext cx="718195" cy="50885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227" name="群組 9226">
            <a:extLst>
              <a:ext uri="{FF2B5EF4-FFF2-40B4-BE49-F238E27FC236}">
                <a16:creationId xmlns:a16="http://schemas.microsoft.com/office/drawing/2014/main" id="{787122BA-1CA0-5B9B-1F8A-6C858ABC0C21}"/>
              </a:ext>
            </a:extLst>
          </p:cNvPr>
          <p:cNvGrpSpPr/>
          <p:nvPr/>
        </p:nvGrpSpPr>
        <p:grpSpPr>
          <a:xfrm>
            <a:off x="55863" y="45760"/>
            <a:ext cx="3387605" cy="3568434"/>
            <a:chOff x="2627784" y="1535961"/>
            <a:chExt cx="4207913" cy="4432530"/>
          </a:xfrm>
        </p:grpSpPr>
        <p:sp>
          <p:nvSpPr>
            <p:cNvPr id="9228" name="文字方塊 9227">
              <a:extLst>
                <a:ext uri="{FF2B5EF4-FFF2-40B4-BE49-F238E27FC236}">
                  <a16:creationId xmlns:a16="http://schemas.microsoft.com/office/drawing/2014/main" id="{7E1A3CF7-843D-939A-D4DB-DEA0C49E8CB9}"/>
                </a:ext>
              </a:extLst>
            </p:cNvPr>
            <p:cNvSpPr txBox="1"/>
            <p:nvPr/>
          </p:nvSpPr>
          <p:spPr>
            <a:xfrm>
              <a:off x="2701431" y="5336866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229" name="文字方塊 9228">
              <a:extLst>
                <a:ext uri="{FF2B5EF4-FFF2-40B4-BE49-F238E27FC236}">
                  <a16:creationId xmlns:a16="http://schemas.microsoft.com/office/drawing/2014/main" id="{66B50F0A-FE7D-03C8-89F0-3EB9779ACCEA}"/>
                </a:ext>
              </a:extLst>
            </p:cNvPr>
            <p:cNvSpPr txBox="1"/>
            <p:nvPr/>
          </p:nvSpPr>
          <p:spPr>
            <a:xfrm>
              <a:off x="3229908" y="290252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9230" name="文字方塊 9229">
              <a:extLst>
                <a:ext uri="{FF2B5EF4-FFF2-40B4-BE49-F238E27FC236}">
                  <a16:creationId xmlns:a16="http://schemas.microsoft.com/office/drawing/2014/main" id="{D09D2226-29AC-345A-FA20-A3432833962D}"/>
                </a:ext>
              </a:extLst>
            </p:cNvPr>
            <p:cNvSpPr txBox="1"/>
            <p:nvPr/>
          </p:nvSpPr>
          <p:spPr>
            <a:xfrm>
              <a:off x="5272422" y="4552754"/>
              <a:ext cx="3930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9231" name="文字方塊 9230">
              <a:extLst>
                <a:ext uri="{FF2B5EF4-FFF2-40B4-BE49-F238E27FC236}">
                  <a16:creationId xmlns:a16="http://schemas.microsoft.com/office/drawing/2014/main" id="{156CE629-CC37-C671-B2BA-3759FB646DF9}"/>
                </a:ext>
              </a:extLst>
            </p:cNvPr>
            <p:cNvSpPr txBox="1"/>
            <p:nvPr/>
          </p:nvSpPr>
          <p:spPr>
            <a:xfrm>
              <a:off x="3662778" y="1535961"/>
              <a:ext cx="458368" cy="573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9232" name="文字方塊 9231">
              <a:extLst>
                <a:ext uri="{FF2B5EF4-FFF2-40B4-BE49-F238E27FC236}">
                  <a16:creationId xmlns:a16="http://schemas.microsoft.com/office/drawing/2014/main" id="{25DBCA6B-4D57-E09F-CB88-A149AF5139D6}"/>
                </a:ext>
              </a:extLst>
            </p:cNvPr>
            <p:cNvSpPr txBox="1"/>
            <p:nvPr/>
          </p:nvSpPr>
          <p:spPr>
            <a:xfrm>
              <a:off x="6477907" y="4066941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9233" name="文字方塊 9232">
              <a:extLst>
                <a:ext uri="{FF2B5EF4-FFF2-40B4-BE49-F238E27FC236}">
                  <a16:creationId xmlns:a16="http://schemas.microsoft.com/office/drawing/2014/main" id="{08FED917-1BBF-3F83-B189-125CB4AE051A}"/>
                </a:ext>
              </a:extLst>
            </p:cNvPr>
            <p:cNvSpPr txBox="1"/>
            <p:nvPr/>
          </p:nvSpPr>
          <p:spPr>
            <a:xfrm>
              <a:off x="3067043" y="3995308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34" name="文字方塊 9233">
              <a:extLst>
                <a:ext uri="{FF2B5EF4-FFF2-40B4-BE49-F238E27FC236}">
                  <a16:creationId xmlns:a16="http://schemas.microsoft.com/office/drawing/2014/main" id="{26CC58F6-552C-38E0-1B44-99030BEA8F1D}"/>
                </a:ext>
              </a:extLst>
            </p:cNvPr>
            <p:cNvSpPr txBox="1"/>
            <p:nvPr/>
          </p:nvSpPr>
          <p:spPr>
            <a:xfrm>
              <a:off x="3536632" y="2231446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35" name="文字方塊 9234">
              <a:extLst>
                <a:ext uri="{FF2B5EF4-FFF2-40B4-BE49-F238E27FC236}">
                  <a16:creationId xmlns:a16="http://schemas.microsoft.com/office/drawing/2014/main" id="{82E78398-FA83-96CA-58A2-B8D030BB1494}"/>
                </a:ext>
              </a:extLst>
            </p:cNvPr>
            <p:cNvSpPr txBox="1"/>
            <p:nvPr/>
          </p:nvSpPr>
          <p:spPr>
            <a:xfrm>
              <a:off x="4330372" y="4936756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36" name="文字方塊 9235">
              <a:extLst>
                <a:ext uri="{FF2B5EF4-FFF2-40B4-BE49-F238E27FC236}">
                  <a16:creationId xmlns:a16="http://schemas.microsoft.com/office/drawing/2014/main" id="{3230CDB4-A427-3458-8C4A-14875FAD9808}"/>
                </a:ext>
              </a:extLst>
            </p:cNvPr>
            <p:cNvSpPr txBox="1"/>
            <p:nvPr/>
          </p:nvSpPr>
          <p:spPr>
            <a:xfrm>
              <a:off x="5912590" y="425654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37" name="手繪多邊形: 圖案 9236">
              <a:extLst>
                <a:ext uri="{FF2B5EF4-FFF2-40B4-BE49-F238E27FC236}">
                  <a16:creationId xmlns:a16="http://schemas.microsoft.com/office/drawing/2014/main" id="{770C13ED-2433-5397-0ED8-33FECECBDE75}"/>
                </a:ext>
              </a:extLst>
            </p:cNvPr>
            <p:cNvSpPr/>
            <p:nvPr/>
          </p:nvSpPr>
          <p:spPr bwMode="auto">
            <a:xfrm>
              <a:off x="3235353" y="5040017"/>
              <a:ext cx="189963" cy="216024"/>
            </a:xfrm>
            <a:custGeom>
              <a:avLst/>
              <a:gdLst>
                <a:gd name="connsiteX0" fmla="*/ 0 w 273050"/>
                <a:gd name="connsiteY0" fmla="*/ 13141 h 292541"/>
                <a:gd name="connsiteX1" fmla="*/ 222250 w 273050"/>
                <a:gd name="connsiteY1" fmla="*/ 32191 h 292541"/>
                <a:gd name="connsiteX2" fmla="*/ 273050 w 273050"/>
                <a:gd name="connsiteY2" fmla="*/ 292541 h 2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3050" h="292541">
                  <a:moveTo>
                    <a:pt x="0" y="13141"/>
                  </a:moveTo>
                  <a:cubicBezTo>
                    <a:pt x="88371" y="-618"/>
                    <a:pt x="176742" y="-14376"/>
                    <a:pt x="222250" y="32191"/>
                  </a:cubicBezTo>
                  <a:cubicBezTo>
                    <a:pt x="267758" y="78758"/>
                    <a:pt x="270404" y="185649"/>
                    <a:pt x="273050" y="29254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grpSp>
          <p:nvGrpSpPr>
            <p:cNvPr id="9238" name="群組 9237">
              <a:extLst>
                <a:ext uri="{FF2B5EF4-FFF2-40B4-BE49-F238E27FC236}">
                  <a16:creationId xmlns:a16="http://schemas.microsoft.com/office/drawing/2014/main" id="{7D87971A-C1AF-DBD6-E324-3819C32384E5}"/>
                </a:ext>
              </a:extLst>
            </p:cNvPr>
            <p:cNvGrpSpPr/>
            <p:nvPr/>
          </p:nvGrpSpPr>
          <p:grpSpPr>
            <a:xfrm>
              <a:off x="3067043" y="1916832"/>
              <a:ext cx="3456384" cy="3567871"/>
              <a:chOff x="3059549" y="1895384"/>
              <a:chExt cx="3456384" cy="3567871"/>
            </a:xfrm>
          </p:grpSpPr>
          <p:grpSp>
            <p:nvGrpSpPr>
              <p:cNvPr id="9243" name="群組 9242">
                <a:extLst>
                  <a:ext uri="{FF2B5EF4-FFF2-40B4-BE49-F238E27FC236}">
                    <a16:creationId xmlns:a16="http://schemas.microsoft.com/office/drawing/2014/main" id="{8E333837-98A8-6B92-2511-CD358F49BD0D}"/>
                  </a:ext>
                </a:extLst>
              </p:cNvPr>
              <p:cNvGrpSpPr/>
              <p:nvPr/>
            </p:nvGrpSpPr>
            <p:grpSpPr>
              <a:xfrm>
                <a:off x="3059549" y="1895384"/>
                <a:ext cx="3456384" cy="3567871"/>
                <a:chOff x="3059549" y="1895384"/>
                <a:chExt cx="3456384" cy="3567871"/>
              </a:xfrm>
            </p:grpSpPr>
            <p:grpSp>
              <p:nvGrpSpPr>
                <p:cNvPr id="9247" name="群組 9246">
                  <a:extLst>
                    <a:ext uri="{FF2B5EF4-FFF2-40B4-BE49-F238E27FC236}">
                      <a16:creationId xmlns:a16="http://schemas.microsoft.com/office/drawing/2014/main" id="{7BF4D19A-1B34-35BF-7C04-AAE8E177F43D}"/>
                    </a:ext>
                  </a:extLst>
                </p:cNvPr>
                <p:cNvGrpSpPr/>
                <p:nvPr/>
              </p:nvGrpSpPr>
              <p:grpSpPr>
                <a:xfrm>
                  <a:off x="3059549" y="2006871"/>
                  <a:ext cx="3456384" cy="3456384"/>
                  <a:chOff x="4192373" y="2970905"/>
                  <a:chExt cx="3456384" cy="3456384"/>
                </a:xfrm>
              </p:grpSpPr>
              <p:grpSp>
                <p:nvGrpSpPr>
                  <p:cNvPr id="9250" name="群組 9249">
                    <a:extLst>
                      <a:ext uri="{FF2B5EF4-FFF2-40B4-BE49-F238E27FC236}">
                        <a16:creationId xmlns:a16="http://schemas.microsoft.com/office/drawing/2014/main" id="{BF638CC4-89DF-FF09-9F68-9B3C727C296B}"/>
                      </a:ext>
                    </a:extLst>
                  </p:cNvPr>
                  <p:cNvGrpSpPr/>
                  <p:nvPr/>
                </p:nvGrpSpPr>
                <p:grpSpPr>
                  <a:xfrm>
                    <a:off x="4192373" y="5110942"/>
                    <a:ext cx="3456384" cy="1270598"/>
                    <a:chOff x="2997316" y="3911398"/>
                    <a:chExt cx="3456384" cy="1270598"/>
                  </a:xfrm>
                </p:grpSpPr>
                <p:cxnSp>
                  <p:nvCxnSpPr>
                    <p:cNvPr id="9255" name="直線接點 9254">
                      <a:extLst>
                        <a:ext uri="{FF2B5EF4-FFF2-40B4-BE49-F238E27FC236}">
                          <a16:creationId xmlns:a16="http://schemas.microsoft.com/office/drawing/2014/main" id="{286BE01B-FC8C-BFE7-EA0E-CCD5EB3AF23C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rot="3000000" flipV="1">
                      <a:off x="4193756" y="2714958"/>
                      <a:ext cx="1063503" cy="345638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9256" name="橢圓 9255">
                      <a:extLst>
                        <a:ext uri="{FF2B5EF4-FFF2-40B4-BE49-F238E27FC236}">
                          <a16:creationId xmlns:a16="http://schemas.microsoft.com/office/drawing/2014/main" id="{8DD501C7-22CA-49AB-FDC7-F84AB3E3EA7E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9257" name="橢圓 9256">
                      <a:extLst>
                        <a:ext uri="{FF2B5EF4-FFF2-40B4-BE49-F238E27FC236}">
                          <a16:creationId xmlns:a16="http://schemas.microsoft.com/office/drawing/2014/main" id="{31F75EFA-4E66-502A-E38C-5AE76FAA895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138181" y="42210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  <p:grpSp>
                <p:nvGrpSpPr>
                  <p:cNvPr id="9251" name="群組 9250">
                    <a:extLst>
                      <a:ext uri="{FF2B5EF4-FFF2-40B4-BE49-F238E27FC236}">
                        <a16:creationId xmlns:a16="http://schemas.microsoft.com/office/drawing/2014/main" id="{C3154A26-811F-EB29-B6F4-06D00B3D360B}"/>
                      </a:ext>
                    </a:extLst>
                  </p:cNvPr>
                  <p:cNvGrpSpPr/>
                  <p:nvPr/>
                </p:nvGrpSpPr>
                <p:grpSpPr>
                  <a:xfrm rot="-3000000">
                    <a:off x="3149716" y="4063798"/>
                    <a:ext cx="3456384" cy="1270598"/>
                    <a:chOff x="2997316" y="3911398"/>
                    <a:chExt cx="3456384" cy="1270598"/>
                  </a:xfrm>
                </p:grpSpPr>
                <p:cxnSp>
                  <p:nvCxnSpPr>
                    <p:cNvPr id="9252" name="直線接點 9251">
                      <a:extLst>
                        <a:ext uri="{FF2B5EF4-FFF2-40B4-BE49-F238E27FC236}">
                          <a16:creationId xmlns:a16="http://schemas.microsoft.com/office/drawing/2014/main" id="{DD8F435C-BB80-CB3E-6BA3-A6A3D11B2F89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rot="3000000" flipV="1">
                      <a:off x="4193756" y="2714958"/>
                      <a:ext cx="1063503" cy="345638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9253" name="橢圓 9252">
                      <a:extLst>
                        <a:ext uri="{FF2B5EF4-FFF2-40B4-BE49-F238E27FC236}">
                          <a16:creationId xmlns:a16="http://schemas.microsoft.com/office/drawing/2014/main" id="{D8EAA372-FC9A-F586-D7DA-216DE0FFD63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9254" name="橢圓 9253">
                      <a:extLst>
                        <a:ext uri="{FF2B5EF4-FFF2-40B4-BE49-F238E27FC236}">
                          <a16:creationId xmlns:a16="http://schemas.microsoft.com/office/drawing/2014/main" id="{6AC21FC1-3616-2A1E-9765-56AB93CAEFC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138181" y="42210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</p:grpSp>
            <p:sp>
              <p:nvSpPr>
                <p:cNvPr id="9248" name="橢圓 9247">
                  <a:extLst>
                    <a:ext uri="{FF2B5EF4-FFF2-40B4-BE49-F238E27FC236}">
                      <a16:creationId xmlns:a16="http://schemas.microsoft.com/office/drawing/2014/main" id="{D60E8442-D846-8FB3-D3B5-BF55A714344B}"/>
                    </a:ext>
                  </a:extLst>
                </p:cNvPr>
                <p:cNvSpPr/>
                <p:nvPr/>
              </p:nvSpPr>
              <p:spPr bwMode="auto">
                <a:xfrm rot="18600000">
                  <a:off x="4161793" y="1895384"/>
                  <a:ext cx="72008" cy="7200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9249" name="橢圓 9248">
                  <a:extLst>
                    <a:ext uri="{FF2B5EF4-FFF2-40B4-BE49-F238E27FC236}">
                      <a16:creationId xmlns:a16="http://schemas.microsoft.com/office/drawing/2014/main" id="{E5BE7282-8C14-4CE4-F549-203C7DD3CD1F}"/>
                    </a:ext>
                  </a:extLst>
                </p:cNvPr>
                <p:cNvSpPr/>
                <p:nvPr/>
              </p:nvSpPr>
              <p:spPr bwMode="auto">
                <a:xfrm rot="18600000">
                  <a:off x="6398987" y="3947775"/>
                  <a:ext cx="72008" cy="7200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44" name="文字方塊 9243">
                    <a:extLst>
                      <a:ext uri="{FF2B5EF4-FFF2-40B4-BE49-F238E27FC236}">
                        <a16:creationId xmlns:a16="http://schemas.microsoft.com/office/drawing/2014/main" id="{6042D84F-A8FC-6E35-8CC9-D441947C999C}"/>
                      </a:ext>
                    </a:extLst>
                  </p:cNvPr>
                  <p:cNvSpPr txBox="1"/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sz="1200" dirty="0">
                        <a:solidFill>
                          <a:srgbClr val="0070C0"/>
                        </a:solidFill>
                      </a:rPr>
                      <a:t>&lt;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altLang="zh-TW" sz="1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a14:m>
                    <a:endParaRPr lang="zh-TW" altLang="en-US" sz="12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244" name="文字方塊 9243">
                    <a:extLst>
                      <a:ext uri="{FF2B5EF4-FFF2-40B4-BE49-F238E27FC236}">
                        <a16:creationId xmlns:a16="http://schemas.microsoft.com/office/drawing/2014/main" id="{6042D84F-A8FC-6E35-8CC9-D441947C999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245" name="直線接點 9244">
                <a:extLst>
                  <a:ext uri="{FF2B5EF4-FFF2-40B4-BE49-F238E27FC236}">
                    <a16:creationId xmlns:a16="http://schemas.microsoft.com/office/drawing/2014/main" id="{28D056BA-CA51-1591-51DA-31E875A3FDFC}"/>
                  </a:ext>
                </a:extLst>
              </p:cNvPr>
              <p:cNvCxnSpPr>
                <a:cxnSpLocks/>
                <a:stCxn id="9248" idx="7"/>
                <a:endCxn id="9257" idx="4"/>
              </p:cNvCxnSpPr>
              <p:nvPr/>
            </p:nvCxnSpPr>
            <p:spPr bwMode="auto">
              <a:xfrm>
                <a:off x="4194659" y="1895521"/>
                <a:ext cx="1041759" cy="263308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46" name="直線接點 9245">
                <a:extLst>
                  <a:ext uri="{FF2B5EF4-FFF2-40B4-BE49-F238E27FC236}">
                    <a16:creationId xmlns:a16="http://schemas.microsoft.com/office/drawing/2014/main" id="{C0D4412E-A12C-EBF6-9F91-F6B568C8FC2C}"/>
                  </a:ext>
                </a:extLst>
              </p:cNvPr>
              <p:cNvCxnSpPr>
                <a:cxnSpLocks/>
                <a:stCxn id="9254" idx="5"/>
                <a:endCxn id="9249" idx="1"/>
              </p:cNvCxnSpPr>
              <p:nvPr/>
            </p:nvCxnSpPr>
            <p:spPr bwMode="auto">
              <a:xfrm>
                <a:off x="3847505" y="3202064"/>
                <a:ext cx="2551619" cy="78485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39" name="橢圓 9238">
              <a:extLst>
                <a:ext uri="{FF2B5EF4-FFF2-40B4-BE49-F238E27FC236}">
                  <a16:creationId xmlns:a16="http://schemas.microsoft.com/office/drawing/2014/main" id="{0942036D-DCB5-E7B6-7E57-D8E1F5862F69}"/>
                </a:ext>
              </a:extLst>
            </p:cNvPr>
            <p:cNvSpPr/>
            <p:nvPr/>
          </p:nvSpPr>
          <p:spPr bwMode="auto">
            <a:xfrm rot="18600000">
              <a:off x="4802457" y="3494632"/>
              <a:ext cx="72008" cy="72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240" name="文字方塊 9239">
              <a:extLst>
                <a:ext uri="{FF2B5EF4-FFF2-40B4-BE49-F238E27FC236}">
                  <a16:creationId xmlns:a16="http://schemas.microsoft.com/office/drawing/2014/main" id="{DC14E998-C320-30B1-C4AA-1F8E955CE1BA}"/>
                </a:ext>
              </a:extLst>
            </p:cNvPr>
            <p:cNvSpPr txBox="1"/>
            <p:nvPr/>
          </p:nvSpPr>
          <p:spPr>
            <a:xfrm>
              <a:off x="4953516" y="295619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P</a:t>
              </a:r>
              <a:endParaRPr lang="zh-TW" altLang="en-US" dirty="0"/>
            </a:p>
          </p:txBody>
        </p:sp>
        <p:cxnSp>
          <p:nvCxnSpPr>
            <p:cNvPr id="9241" name="直線接點 9240">
              <a:extLst>
                <a:ext uri="{FF2B5EF4-FFF2-40B4-BE49-F238E27FC236}">
                  <a16:creationId xmlns:a16="http://schemas.microsoft.com/office/drawing/2014/main" id="{7CC37884-5DF9-F5A1-AA9D-1144658549F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627784" y="2547972"/>
              <a:ext cx="3096344" cy="342051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42" name="文字方塊 9241">
                  <a:extLst>
                    <a:ext uri="{FF2B5EF4-FFF2-40B4-BE49-F238E27FC236}">
                      <a16:creationId xmlns:a16="http://schemas.microsoft.com/office/drawing/2014/main" id="{E5A8A870-3BE4-A41D-C265-321A925935BE}"/>
                    </a:ext>
                  </a:extLst>
                </p:cNvPr>
                <p:cNvSpPr txBox="1"/>
                <p:nvPr/>
              </p:nvSpPr>
              <p:spPr>
                <a:xfrm>
                  <a:off x="5635897" y="2027341"/>
                  <a:ext cx="718195" cy="5088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⃡"/>
                            <m:ctrlPr>
                              <a:rPr lang="zh-TW" alt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𝐀</m:t>
                            </m:r>
                            <m:r>
                              <a:rPr lang="en-US" altLang="zh-TW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𝐏</m:t>
                            </m:r>
                          </m:e>
                        </m:acc>
                      </m:oMath>
                    </m:oMathPara>
                  </a14:m>
                  <a:endParaRPr lang="zh-TW" altLang="en-US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242" name="文字方塊 9241">
                  <a:extLst>
                    <a:ext uri="{FF2B5EF4-FFF2-40B4-BE49-F238E27FC236}">
                      <a16:creationId xmlns:a16="http://schemas.microsoft.com/office/drawing/2014/main" id="{E5A8A870-3BE4-A41D-C265-321A925935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897" y="2027341"/>
                  <a:ext cx="718195" cy="50885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265" name="群組 9264">
            <a:extLst>
              <a:ext uri="{FF2B5EF4-FFF2-40B4-BE49-F238E27FC236}">
                <a16:creationId xmlns:a16="http://schemas.microsoft.com/office/drawing/2014/main" id="{CA8ABD12-4AA4-8766-3072-B9881BC5D8F5}"/>
              </a:ext>
            </a:extLst>
          </p:cNvPr>
          <p:cNvGrpSpPr/>
          <p:nvPr/>
        </p:nvGrpSpPr>
        <p:grpSpPr>
          <a:xfrm>
            <a:off x="4844106" y="1711599"/>
            <a:ext cx="2515881" cy="2665692"/>
            <a:chOff x="2583308" y="2657302"/>
            <a:chExt cx="3125101" cy="3311189"/>
          </a:xfrm>
        </p:grpSpPr>
        <p:sp>
          <p:nvSpPr>
            <p:cNvPr id="9266" name="文字方塊 9265">
              <a:extLst>
                <a:ext uri="{FF2B5EF4-FFF2-40B4-BE49-F238E27FC236}">
                  <a16:creationId xmlns:a16="http://schemas.microsoft.com/office/drawing/2014/main" id="{BBCD9329-9514-1AAD-E863-C412EB4EFE75}"/>
                </a:ext>
              </a:extLst>
            </p:cNvPr>
            <p:cNvSpPr txBox="1"/>
            <p:nvPr/>
          </p:nvSpPr>
          <p:spPr>
            <a:xfrm>
              <a:off x="2701431" y="5336866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267" name="文字方塊 9266">
              <a:extLst>
                <a:ext uri="{FF2B5EF4-FFF2-40B4-BE49-F238E27FC236}">
                  <a16:creationId xmlns:a16="http://schemas.microsoft.com/office/drawing/2014/main" id="{A5F119D2-5FC6-9CD2-DAA1-2DC924467B84}"/>
                </a:ext>
              </a:extLst>
            </p:cNvPr>
            <p:cNvSpPr txBox="1"/>
            <p:nvPr/>
          </p:nvSpPr>
          <p:spPr>
            <a:xfrm>
              <a:off x="3035545" y="337538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9268" name="文字方塊 9267">
              <a:extLst>
                <a:ext uri="{FF2B5EF4-FFF2-40B4-BE49-F238E27FC236}">
                  <a16:creationId xmlns:a16="http://schemas.microsoft.com/office/drawing/2014/main" id="{2C950BA5-0F3B-6020-5D0F-257876A18ED5}"/>
                </a:ext>
              </a:extLst>
            </p:cNvPr>
            <p:cNvSpPr txBox="1"/>
            <p:nvPr/>
          </p:nvSpPr>
          <p:spPr>
            <a:xfrm>
              <a:off x="4640294" y="4781596"/>
              <a:ext cx="488234" cy="573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9269" name="文字方塊 9268">
              <a:extLst>
                <a:ext uri="{FF2B5EF4-FFF2-40B4-BE49-F238E27FC236}">
                  <a16:creationId xmlns:a16="http://schemas.microsoft.com/office/drawing/2014/main" id="{BE4E03A9-E6E0-462B-4AAD-F6DBDE490FC3}"/>
                </a:ext>
              </a:extLst>
            </p:cNvPr>
            <p:cNvSpPr txBox="1"/>
            <p:nvPr/>
          </p:nvSpPr>
          <p:spPr>
            <a:xfrm>
              <a:off x="3304244" y="2755093"/>
              <a:ext cx="458368" cy="573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9270" name="文字方塊 9269">
              <a:extLst>
                <a:ext uri="{FF2B5EF4-FFF2-40B4-BE49-F238E27FC236}">
                  <a16:creationId xmlns:a16="http://schemas.microsoft.com/office/drawing/2014/main" id="{C48FAF37-3E24-771C-E934-EC359B3E7452}"/>
                </a:ext>
              </a:extLst>
            </p:cNvPr>
            <p:cNvSpPr txBox="1"/>
            <p:nvPr/>
          </p:nvSpPr>
          <p:spPr>
            <a:xfrm>
              <a:off x="5239312" y="4608173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9271" name="文字方塊 9270">
              <a:extLst>
                <a:ext uri="{FF2B5EF4-FFF2-40B4-BE49-F238E27FC236}">
                  <a16:creationId xmlns:a16="http://schemas.microsoft.com/office/drawing/2014/main" id="{69D32DBB-C29F-7093-40C2-55DD1278216A}"/>
                </a:ext>
              </a:extLst>
            </p:cNvPr>
            <p:cNvSpPr txBox="1"/>
            <p:nvPr/>
          </p:nvSpPr>
          <p:spPr>
            <a:xfrm>
              <a:off x="2884410" y="41682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72" name="文字方塊 9271">
              <a:extLst>
                <a:ext uri="{FF2B5EF4-FFF2-40B4-BE49-F238E27FC236}">
                  <a16:creationId xmlns:a16="http://schemas.microsoft.com/office/drawing/2014/main" id="{BE45FDBC-4BFF-8BBC-6009-CED44759497E}"/>
                </a:ext>
              </a:extLst>
            </p:cNvPr>
            <p:cNvSpPr txBox="1"/>
            <p:nvPr/>
          </p:nvSpPr>
          <p:spPr>
            <a:xfrm>
              <a:off x="2583308" y="3284132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73" name="文字方塊 9272">
              <a:extLst>
                <a:ext uri="{FF2B5EF4-FFF2-40B4-BE49-F238E27FC236}">
                  <a16:creationId xmlns:a16="http://schemas.microsoft.com/office/drawing/2014/main" id="{29D38437-9101-CFC7-9175-1F8276CB1901}"/>
                </a:ext>
              </a:extLst>
            </p:cNvPr>
            <p:cNvSpPr txBox="1"/>
            <p:nvPr/>
          </p:nvSpPr>
          <p:spPr>
            <a:xfrm>
              <a:off x="3911292" y="50879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d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74" name="文字方塊 9273">
              <a:extLst>
                <a:ext uri="{FF2B5EF4-FFF2-40B4-BE49-F238E27FC236}">
                  <a16:creationId xmlns:a16="http://schemas.microsoft.com/office/drawing/2014/main" id="{677FACA4-5630-3AED-1A50-B7AF09FE96C3}"/>
                </a:ext>
              </a:extLst>
            </p:cNvPr>
            <p:cNvSpPr txBox="1"/>
            <p:nvPr/>
          </p:nvSpPr>
          <p:spPr>
            <a:xfrm>
              <a:off x="4669988" y="530004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rgbClr val="0070C0"/>
                  </a:solidFill>
                </a:rPr>
                <a:t>e</a:t>
              </a:r>
              <a:endParaRPr lang="zh-TW" altLang="en-US" sz="2000" dirty="0">
                <a:solidFill>
                  <a:srgbClr val="0070C0"/>
                </a:solidFill>
              </a:endParaRPr>
            </a:p>
          </p:txBody>
        </p:sp>
        <p:sp>
          <p:nvSpPr>
            <p:cNvPr id="9275" name="手繪多邊形: 圖案 9274">
              <a:extLst>
                <a:ext uri="{FF2B5EF4-FFF2-40B4-BE49-F238E27FC236}">
                  <a16:creationId xmlns:a16="http://schemas.microsoft.com/office/drawing/2014/main" id="{828DD01A-A65C-BA8D-3181-DCBCA4C39D85}"/>
                </a:ext>
              </a:extLst>
            </p:cNvPr>
            <p:cNvSpPr/>
            <p:nvPr/>
          </p:nvSpPr>
          <p:spPr bwMode="auto">
            <a:xfrm>
              <a:off x="3235353" y="5040017"/>
              <a:ext cx="189963" cy="216024"/>
            </a:xfrm>
            <a:custGeom>
              <a:avLst/>
              <a:gdLst>
                <a:gd name="connsiteX0" fmla="*/ 0 w 273050"/>
                <a:gd name="connsiteY0" fmla="*/ 13141 h 292541"/>
                <a:gd name="connsiteX1" fmla="*/ 222250 w 273050"/>
                <a:gd name="connsiteY1" fmla="*/ 32191 h 292541"/>
                <a:gd name="connsiteX2" fmla="*/ 273050 w 273050"/>
                <a:gd name="connsiteY2" fmla="*/ 292541 h 2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3050" h="292541">
                  <a:moveTo>
                    <a:pt x="0" y="13141"/>
                  </a:moveTo>
                  <a:cubicBezTo>
                    <a:pt x="88371" y="-618"/>
                    <a:pt x="176742" y="-14376"/>
                    <a:pt x="222250" y="32191"/>
                  </a:cubicBezTo>
                  <a:cubicBezTo>
                    <a:pt x="267758" y="78758"/>
                    <a:pt x="270404" y="185649"/>
                    <a:pt x="273050" y="29254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grpSp>
          <p:nvGrpSpPr>
            <p:cNvPr id="9276" name="群組 9275">
              <a:extLst>
                <a:ext uri="{FF2B5EF4-FFF2-40B4-BE49-F238E27FC236}">
                  <a16:creationId xmlns:a16="http://schemas.microsoft.com/office/drawing/2014/main" id="{FC9F7DEC-78D4-391E-DC66-CF164DE2E2A5}"/>
                </a:ext>
              </a:extLst>
            </p:cNvPr>
            <p:cNvGrpSpPr/>
            <p:nvPr/>
          </p:nvGrpSpPr>
          <p:grpSpPr>
            <a:xfrm>
              <a:off x="3104878" y="3200999"/>
              <a:ext cx="2135016" cy="2262585"/>
              <a:chOff x="3097384" y="3179551"/>
              <a:chExt cx="2135016" cy="2262585"/>
            </a:xfrm>
          </p:grpSpPr>
          <p:grpSp>
            <p:nvGrpSpPr>
              <p:cNvPr id="9281" name="群組 9280">
                <a:extLst>
                  <a:ext uri="{FF2B5EF4-FFF2-40B4-BE49-F238E27FC236}">
                    <a16:creationId xmlns:a16="http://schemas.microsoft.com/office/drawing/2014/main" id="{E0D26D2B-ACC7-F8F6-E49D-BCF37FDD60C3}"/>
                  </a:ext>
                </a:extLst>
              </p:cNvPr>
              <p:cNvGrpSpPr/>
              <p:nvPr/>
            </p:nvGrpSpPr>
            <p:grpSpPr>
              <a:xfrm>
                <a:off x="3097384" y="3179551"/>
                <a:ext cx="2135016" cy="2262585"/>
                <a:chOff x="3097384" y="3179551"/>
                <a:chExt cx="2135016" cy="2262585"/>
              </a:xfrm>
            </p:grpSpPr>
            <p:grpSp>
              <p:nvGrpSpPr>
                <p:cNvPr id="9285" name="群組 9284">
                  <a:extLst>
                    <a:ext uri="{FF2B5EF4-FFF2-40B4-BE49-F238E27FC236}">
                      <a16:creationId xmlns:a16="http://schemas.microsoft.com/office/drawing/2014/main" id="{8B98AB8E-1E28-ECFA-E6DF-3DE6282F053C}"/>
                    </a:ext>
                  </a:extLst>
                </p:cNvPr>
                <p:cNvGrpSpPr/>
                <p:nvPr/>
              </p:nvGrpSpPr>
              <p:grpSpPr>
                <a:xfrm>
                  <a:off x="3097384" y="3308124"/>
                  <a:ext cx="2068180" cy="2134012"/>
                  <a:chOff x="4230208" y="4272158"/>
                  <a:chExt cx="2068180" cy="2134012"/>
                </a:xfrm>
              </p:grpSpPr>
              <p:grpSp>
                <p:nvGrpSpPr>
                  <p:cNvPr id="9288" name="群組 9287">
                    <a:extLst>
                      <a:ext uri="{FF2B5EF4-FFF2-40B4-BE49-F238E27FC236}">
                        <a16:creationId xmlns:a16="http://schemas.microsoft.com/office/drawing/2014/main" id="{5B3A96FC-11D1-9FA8-6B9E-94535F9B4F8C}"/>
                      </a:ext>
                    </a:extLst>
                  </p:cNvPr>
                  <p:cNvGrpSpPr/>
                  <p:nvPr/>
                </p:nvGrpSpPr>
                <p:grpSpPr>
                  <a:xfrm>
                    <a:off x="4230208" y="5483116"/>
                    <a:ext cx="2068180" cy="898424"/>
                    <a:chOff x="3035151" y="4283572"/>
                    <a:chExt cx="2068180" cy="898424"/>
                  </a:xfrm>
                </p:grpSpPr>
                <p:cxnSp>
                  <p:nvCxnSpPr>
                    <p:cNvPr id="9293" name="直線接點 9292">
                      <a:extLst>
                        <a:ext uri="{FF2B5EF4-FFF2-40B4-BE49-F238E27FC236}">
                          <a16:creationId xmlns:a16="http://schemas.microsoft.com/office/drawing/2014/main" id="{699DF5E8-1022-9E2C-FCA1-77F01E30A80B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flipV="1">
                      <a:off x="3059832" y="4283572"/>
                      <a:ext cx="2043499" cy="863093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9294" name="橢圓 9293">
                      <a:extLst>
                        <a:ext uri="{FF2B5EF4-FFF2-40B4-BE49-F238E27FC236}">
                          <a16:creationId xmlns:a16="http://schemas.microsoft.com/office/drawing/2014/main" id="{B136B888-7DB8-D5FA-D70A-9F6FF746FA4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9295" name="橢圓 9294">
                      <a:extLst>
                        <a:ext uri="{FF2B5EF4-FFF2-40B4-BE49-F238E27FC236}">
                          <a16:creationId xmlns:a16="http://schemas.microsoft.com/office/drawing/2014/main" id="{33E71292-1F94-ABA3-4E5A-8B023D9AD50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586375" y="4443150"/>
                      <a:ext cx="72007" cy="7200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  <p:grpSp>
                <p:nvGrpSpPr>
                  <p:cNvPr id="9289" name="群組 9288">
                    <a:extLst>
                      <a:ext uri="{FF2B5EF4-FFF2-40B4-BE49-F238E27FC236}">
                        <a16:creationId xmlns:a16="http://schemas.microsoft.com/office/drawing/2014/main" id="{7CFE91FC-743B-485E-97AD-CD8C8DFC2A03}"/>
                      </a:ext>
                    </a:extLst>
                  </p:cNvPr>
                  <p:cNvGrpSpPr/>
                  <p:nvPr/>
                </p:nvGrpSpPr>
                <p:grpSpPr>
                  <a:xfrm rot="-3000000">
                    <a:off x="3582290" y="4940164"/>
                    <a:ext cx="2134012" cy="797999"/>
                    <a:chOff x="3021234" y="4383997"/>
                    <a:chExt cx="2134012" cy="797999"/>
                  </a:xfrm>
                </p:grpSpPr>
                <p:cxnSp>
                  <p:nvCxnSpPr>
                    <p:cNvPr id="9290" name="直線接點 9289">
                      <a:extLst>
                        <a:ext uri="{FF2B5EF4-FFF2-40B4-BE49-F238E27FC236}">
                          <a16:creationId xmlns:a16="http://schemas.microsoft.com/office/drawing/2014/main" id="{911E3054-260A-03FA-686C-CCB289296CF9}"/>
                        </a:ext>
                      </a:extLst>
                    </p:cNvPr>
                    <p:cNvCxnSpPr>
                      <a:cxnSpLocks noChangeAspect="1"/>
                    </p:cNvCxnSpPr>
                    <p:nvPr/>
                  </p:nvCxnSpPr>
                  <p:spPr bwMode="auto">
                    <a:xfrm rot="3000000" flipV="1">
                      <a:off x="3759930" y="3645301"/>
                      <a:ext cx="656619" cy="21340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9291" name="橢圓 9290">
                      <a:extLst>
                        <a:ext uri="{FF2B5EF4-FFF2-40B4-BE49-F238E27FC236}">
                          <a16:creationId xmlns:a16="http://schemas.microsoft.com/office/drawing/2014/main" id="{7D73532E-A6C9-0245-98DA-2F5B6D63F9F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035151" y="5109988"/>
                      <a:ext cx="72008" cy="7200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  <p:sp>
                  <p:nvSpPr>
                    <p:cNvPr id="9292" name="橢圓 9291">
                      <a:extLst>
                        <a:ext uri="{FF2B5EF4-FFF2-40B4-BE49-F238E27FC236}">
                          <a16:creationId xmlns:a16="http://schemas.microsoft.com/office/drawing/2014/main" id="{3C79C36B-1F83-7B93-0852-B10618A0EC1E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615260" y="4425121"/>
                      <a:ext cx="72007" cy="7200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400" b="0" i="0" u="none" strike="noStrike" cap="none" normalizeH="0" baseline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p:txBody>
                </p:sp>
              </p:grpSp>
            </p:grpSp>
            <p:sp>
              <p:nvSpPr>
                <p:cNvPr id="9286" name="橢圓 9285">
                  <a:extLst>
                    <a:ext uri="{FF2B5EF4-FFF2-40B4-BE49-F238E27FC236}">
                      <a16:creationId xmlns:a16="http://schemas.microsoft.com/office/drawing/2014/main" id="{B3519338-29FC-7011-5069-8C0EEB1F0564}"/>
                    </a:ext>
                  </a:extLst>
                </p:cNvPr>
                <p:cNvSpPr/>
                <p:nvPr/>
              </p:nvSpPr>
              <p:spPr bwMode="auto">
                <a:xfrm rot="18600000">
                  <a:off x="3754627" y="3179551"/>
                  <a:ext cx="72007" cy="72007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9287" name="橢圓 9286">
                  <a:extLst>
                    <a:ext uri="{FF2B5EF4-FFF2-40B4-BE49-F238E27FC236}">
                      <a16:creationId xmlns:a16="http://schemas.microsoft.com/office/drawing/2014/main" id="{EAB9D554-4575-FEA8-EC8E-76C7391CC268}"/>
                    </a:ext>
                  </a:extLst>
                </p:cNvPr>
                <p:cNvSpPr/>
                <p:nvPr/>
              </p:nvSpPr>
              <p:spPr bwMode="auto">
                <a:xfrm rot="18600000">
                  <a:off x="5160393" y="4489007"/>
                  <a:ext cx="72007" cy="72007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2400" b="0" i="0" u="none" strike="noStrike" cap="none" normalizeH="0" baseline="0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/>
                    <a:latin typeface="Tahoma" pitchFamily="34" charset="0"/>
                    <a:ea typeface="新細明體" pitchFamily="18" charset="-12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82" name="文字方塊 9281">
                    <a:extLst>
                      <a:ext uri="{FF2B5EF4-FFF2-40B4-BE49-F238E27FC236}">
                        <a16:creationId xmlns:a16="http://schemas.microsoft.com/office/drawing/2014/main" id="{ECE29B8F-CC78-F5A2-4AD3-51D11D651CF7}"/>
                      </a:ext>
                    </a:extLst>
                  </p:cNvPr>
                  <p:cNvSpPr txBox="1"/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sz="1200" dirty="0">
                        <a:solidFill>
                          <a:srgbClr val="0070C0"/>
                        </a:solidFill>
                      </a:rPr>
                      <a:t>&lt;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altLang="zh-TW" sz="1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p>
                        </m:sSup>
                      </m:oMath>
                    </a14:m>
                    <a:endParaRPr lang="zh-TW" altLang="en-US" sz="12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282" name="文字方塊 9281">
                    <a:extLst>
                      <a:ext uri="{FF2B5EF4-FFF2-40B4-BE49-F238E27FC236}">
                        <a16:creationId xmlns:a16="http://schemas.microsoft.com/office/drawing/2014/main" id="{ECE29B8F-CC78-F5A2-4AD3-51D11D651C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4910" y="4757162"/>
                    <a:ext cx="830885" cy="34407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17"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283" name="直線接點 9282">
                <a:extLst>
                  <a:ext uri="{FF2B5EF4-FFF2-40B4-BE49-F238E27FC236}">
                    <a16:creationId xmlns:a16="http://schemas.microsoft.com/office/drawing/2014/main" id="{1A495A1F-381F-A7F2-4FD6-AAFD84F9EBC5}"/>
                  </a:ext>
                </a:extLst>
              </p:cNvPr>
              <p:cNvCxnSpPr>
                <a:cxnSpLocks/>
                <a:stCxn id="9286" idx="4"/>
                <a:endCxn id="9295" idx="4"/>
              </p:cNvCxnSpPr>
              <p:nvPr/>
            </p:nvCxnSpPr>
            <p:spPr bwMode="auto">
              <a:xfrm>
                <a:off x="3818211" y="3238697"/>
                <a:ext cx="866401" cy="151197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84" name="直線接點 9283">
                <a:extLst>
                  <a:ext uri="{FF2B5EF4-FFF2-40B4-BE49-F238E27FC236}">
                    <a16:creationId xmlns:a16="http://schemas.microsoft.com/office/drawing/2014/main" id="{8F1756DA-9CB7-227D-64D0-E8E57467A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65762" y="3740168"/>
                <a:ext cx="1499802" cy="78672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77" name="橢圓 9276">
              <a:extLst>
                <a:ext uri="{FF2B5EF4-FFF2-40B4-BE49-F238E27FC236}">
                  <a16:creationId xmlns:a16="http://schemas.microsoft.com/office/drawing/2014/main" id="{333FA6CC-6BAD-AE65-9279-06A2554ECAB1}"/>
                </a:ext>
              </a:extLst>
            </p:cNvPr>
            <p:cNvSpPr/>
            <p:nvPr/>
          </p:nvSpPr>
          <p:spPr bwMode="auto">
            <a:xfrm rot="18600000">
              <a:off x="4259980" y="4056134"/>
              <a:ext cx="72007" cy="72007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278" name="文字方塊 9277">
              <a:extLst>
                <a:ext uri="{FF2B5EF4-FFF2-40B4-BE49-F238E27FC236}">
                  <a16:creationId xmlns:a16="http://schemas.microsoft.com/office/drawing/2014/main" id="{6DFFC61A-246F-CBE2-5CB6-C6150EF00F98}"/>
                </a:ext>
              </a:extLst>
            </p:cNvPr>
            <p:cNvSpPr txBox="1"/>
            <p:nvPr/>
          </p:nvSpPr>
          <p:spPr>
            <a:xfrm>
              <a:off x="4373525" y="354110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P</a:t>
              </a:r>
              <a:endParaRPr lang="zh-TW" altLang="en-US" dirty="0"/>
            </a:p>
          </p:txBody>
        </p:sp>
        <p:cxnSp>
          <p:nvCxnSpPr>
            <p:cNvPr id="9279" name="直線接點 9278">
              <a:extLst>
                <a:ext uri="{FF2B5EF4-FFF2-40B4-BE49-F238E27FC236}">
                  <a16:creationId xmlns:a16="http://schemas.microsoft.com/office/drawing/2014/main" id="{41ACD0D2-C803-51E1-3A62-BEE6C708DF4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627784" y="3308662"/>
              <a:ext cx="2374092" cy="265982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80" name="文字方塊 9279">
                  <a:extLst>
                    <a:ext uri="{FF2B5EF4-FFF2-40B4-BE49-F238E27FC236}">
                      <a16:creationId xmlns:a16="http://schemas.microsoft.com/office/drawing/2014/main" id="{E8F3F9D6-A728-45CA-156C-A81E455078BB}"/>
                    </a:ext>
                  </a:extLst>
                </p:cNvPr>
                <p:cNvSpPr txBox="1"/>
                <p:nvPr/>
              </p:nvSpPr>
              <p:spPr>
                <a:xfrm>
                  <a:off x="4990214" y="2657302"/>
                  <a:ext cx="718195" cy="5088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⃡"/>
                            <m:ctrlPr>
                              <a:rPr lang="zh-TW" alt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𝐀</m:t>
                            </m:r>
                            <m:r>
                              <a:rPr lang="en-US" altLang="zh-TW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𝐏</m:t>
                            </m:r>
                          </m:e>
                        </m:acc>
                      </m:oMath>
                    </m:oMathPara>
                  </a14:m>
                  <a:endParaRPr lang="zh-TW" altLang="en-US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280" name="文字方塊 9279">
                  <a:extLst>
                    <a:ext uri="{FF2B5EF4-FFF2-40B4-BE49-F238E27FC236}">
                      <a16:creationId xmlns:a16="http://schemas.microsoft.com/office/drawing/2014/main" id="{E8F3F9D6-A728-45CA-156C-A81E455078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0214" y="2657302"/>
                  <a:ext cx="718195" cy="50885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304" name="文字方塊 9303">
            <a:extLst>
              <a:ext uri="{FF2B5EF4-FFF2-40B4-BE49-F238E27FC236}">
                <a16:creationId xmlns:a16="http://schemas.microsoft.com/office/drawing/2014/main" id="{9C9B2B59-0506-1209-3BAA-3F04B54681AA}"/>
              </a:ext>
            </a:extLst>
          </p:cNvPr>
          <p:cNvSpPr txBox="1"/>
          <p:nvPr/>
        </p:nvSpPr>
        <p:spPr>
          <a:xfrm>
            <a:off x="1598145" y="6139934"/>
            <a:ext cx="152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</a:t>
            </a: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(0, 0)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40830</TotalTime>
  <Words>835</Words>
  <Application>Microsoft Office PowerPoint</Application>
  <PresentationFormat>如螢幕大小 (4:3)</PresentationFormat>
  <Paragraphs>95</Paragraphs>
  <Slides>7</Slides>
  <Notes>7</Notes>
  <HiddenSlides>1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Cambria Math</vt:lpstr>
      <vt:lpstr>Symbol</vt:lpstr>
      <vt:lpstr>Tahoma</vt:lpstr>
      <vt:lpstr>Times New Roman</vt:lpstr>
      <vt:lpstr>Wingdings</vt:lpstr>
      <vt:lpstr>Blends</vt:lpstr>
      <vt:lpstr>10059: The Hazard of CSE Department!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威廷 江</cp:lastModifiedBy>
  <cp:revision>172</cp:revision>
  <dcterms:created xsi:type="dcterms:W3CDTF">1601-01-01T00:00:00Z</dcterms:created>
  <dcterms:modified xsi:type="dcterms:W3CDTF">2025-05-20T03:39:40Z</dcterms:modified>
</cp:coreProperties>
</file>