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07" r:id="rId2"/>
    <p:sldId id="309" r:id="rId3"/>
    <p:sldId id="310" r:id="rId4"/>
    <p:sldId id="314" r:id="rId5"/>
    <p:sldId id="323" r:id="rId6"/>
    <p:sldId id="324" r:id="rId7"/>
    <p:sldId id="325" r:id="rId8"/>
    <p:sldId id="326" r:id="rId9"/>
    <p:sldId id="327" r:id="rId10"/>
    <p:sldId id="311" r:id="rId11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07" autoAdjust="0"/>
    <p:restoredTop sz="92138" autoAdjust="0"/>
  </p:normalViewPr>
  <p:slideViewPr>
    <p:cSldViewPr>
      <p:cViewPr varScale="1">
        <p:scale>
          <a:sx n="97" d="100"/>
          <a:sy n="97" d="100"/>
        </p:scale>
        <p:origin x="582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B46B3-C305-1CA1-47DD-969549A86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99763-BA36-E7CA-2597-51AA3260D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3A7EF01-7095-E3B4-8B10-AAE9A3166B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66C00C-BD5E-825E-527A-0EB7A25FE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60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F859D-DAE6-3707-02BA-27309B6EA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2A12F6A-0F6B-6AB8-4F66-70D9C448CC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F61C13E-C4FF-23D2-17E1-8E54844D7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9DC4644-6CFB-D884-5227-AE612F91E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2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61F62-2B58-09A9-AB8B-15C09FCF1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DA9D7D8-06A1-2668-5F75-747340FA51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FD9F434-83CB-EAD5-933A-811D66FBA0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755770F-A16B-CB23-2093-1B482F7A5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4BE95-73B4-B48D-D095-DDBF40CD4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1F19D17-AA6B-68EA-4F35-2C277B02B7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8AE01FC-165E-8788-30C3-2C27055A0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4B9EDC-3B2E-BC3C-2995-A71E2B630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3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A7DC0-9F83-524C-1750-AFC88ABB5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6588026-DEB3-8FE9-9C0B-D799621937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AF3D23D-1E57-5D13-F6EF-682BF1CE08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D500E43-9C14-B377-5694-BEE4D7C7B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17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65EB4-B24D-74FE-605A-B41C9629E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6F3B7C-5BE2-E31B-CCDF-BE6B73531C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9AB6F68-D5D9-9301-A249-8F473911CC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ED9A31C-2B3D-7345-EDAD-A7D8369A3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32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B1BC1-5826-A1AF-A98B-683BCEA90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C67DA27-EACB-8BD2-29FD-78BB13B656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BBB7BC7-EF27-A76D-C9BF-450C160CA3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DA3133C-FBA3-D07B-6CA1-2AB143BEB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543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339AE-5B4E-948A-B74D-9714F0BB7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91E80D4-50DD-D7D8-9065-5E961219D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D918DBB-25D7-73B9-9F05-821B2CB055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517F01F-826B-D5C2-0961-E91BA9E52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3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3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40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7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8.png"/><Relationship Id="rId18" Type="http://schemas.openxmlformats.org/officeDocument/2006/relationships/image" Target="../media/image13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70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753: A Plug for UNIX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753: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Plug for UNIX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劉育希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不同的電器設備需要接上不同類型的插頭才能接上電源，現在你要盡可能的讓更多的設備接上電源。首先你手上有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個插頭以及插頭的類型，還有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個設備以及他們所需要的插頭，另外還有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個不同種類的轉接頭，轉接頭是單向的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代表能把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插頭轉變為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插頭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轉接頭數量沒有限制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求最少有多少設備無法接上電源。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CB92C-43BD-D5E8-579B-A6CF2403E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9618882-87A4-64D4-5F11-D12ABD6A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B32CBD91-5950-F040-3785-671B2CFE97AF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450850" indent="-45085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(1)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此報告僅使用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Edmonds-Karp Algorithm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解題，其餘的最大流演算法例如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Dinitz’s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演算法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，只要複雜度可以接受也可拿來解題。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450850" indent="-45085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(2)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範例測資並沒有使用到了逆流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退流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的邊，但是單純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BFS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的貪心版本也沒辦法取得正確答案，在更大且複雜的測資，貪心法會產生阻塞流，所有會有最大流演算法的必要。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B32CBD91-5950-F040-3785-671B2CFE97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01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B9EC4BB-0982-5003-CA04-131A302F050F}"/>
              </a:ext>
            </a:extLst>
          </p:cNvPr>
          <p:cNvSpPr txBox="1"/>
          <p:nvPr/>
        </p:nvSpPr>
        <p:spPr>
          <a:xfrm>
            <a:off x="721124" y="1052736"/>
            <a:ext cx="1059906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zh-TW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altLang="zh-TW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laptop B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phone C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pager B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clock B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comb X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X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A</a:t>
            </a:r>
          </a:p>
          <a:p>
            <a:pPr>
              <a:buNone/>
            </a:pPr>
            <a:r>
              <a:rPr lang="en-US" altLang="zh-TW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D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2DFB822-1106-BC66-173D-1F7C422B2BE7}"/>
              </a:ext>
            </a:extLst>
          </p:cNvPr>
          <p:cNvSpPr txBox="1"/>
          <p:nvPr/>
        </p:nvSpPr>
        <p:spPr>
          <a:xfrm>
            <a:off x="1862623" y="1052735"/>
            <a:ext cx="5578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AEAE7FE-EA08-9B53-74C4-085A3791334E}"/>
              </a:ext>
            </a:extLst>
          </p:cNvPr>
          <p:cNvSpPr txBox="1"/>
          <p:nvPr/>
        </p:nvSpPr>
        <p:spPr>
          <a:xfrm>
            <a:off x="2420697" y="10527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zh-TW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9" name="圖形 8" descr="智慧型手機 以實心填滿">
            <a:extLst>
              <a:ext uri="{FF2B5EF4-FFF2-40B4-BE49-F238E27FC236}">
                <a16:creationId xmlns:a16="http://schemas.microsoft.com/office/drawing/2014/main" id="{E52E496D-AA40-7319-97B1-FC0880760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0317" y="836712"/>
            <a:ext cx="720000" cy="720000"/>
          </a:xfrm>
          <a:prstGeom prst="rect">
            <a:avLst/>
          </a:prstGeom>
        </p:spPr>
      </p:pic>
      <p:pic>
        <p:nvPicPr>
          <p:cNvPr id="11" name="圖形 10" descr="筆記型電腦 以實心填滿">
            <a:extLst>
              <a:ext uri="{FF2B5EF4-FFF2-40B4-BE49-F238E27FC236}">
                <a16:creationId xmlns:a16="http://schemas.microsoft.com/office/drawing/2014/main" id="{FA071B33-8B6D-FBF7-C1F3-398AF68270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42054" y="836712"/>
            <a:ext cx="720000" cy="720000"/>
          </a:xfrm>
          <a:prstGeom prst="rect">
            <a:avLst/>
          </a:prstGeom>
        </p:spPr>
      </p:pic>
      <p:pic>
        <p:nvPicPr>
          <p:cNvPr id="13" name="圖形 12">
            <a:extLst>
              <a:ext uri="{FF2B5EF4-FFF2-40B4-BE49-F238E27FC236}">
                <a16:creationId xmlns:a16="http://schemas.microsoft.com/office/drawing/2014/main" id="{CBBFB377-B0B3-1331-88C7-53AF56E885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17437" y="973069"/>
            <a:ext cx="720000" cy="450732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D3552874-D866-814E-8DD5-8D4BE7455B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23642" y="870116"/>
            <a:ext cx="720000" cy="720000"/>
          </a:xfrm>
          <a:prstGeom prst="rect">
            <a:avLst/>
          </a:prstGeom>
        </p:spPr>
      </p:pic>
      <p:pic>
        <p:nvPicPr>
          <p:cNvPr id="17" name="圖形 16">
            <a:extLst>
              <a:ext uri="{FF2B5EF4-FFF2-40B4-BE49-F238E27FC236}">
                <a16:creationId xmlns:a16="http://schemas.microsoft.com/office/drawing/2014/main" id="{D7BDD408-749C-466A-5291-67938B07A2A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29847" y="914018"/>
            <a:ext cx="720000" cy="632195"/>
          </a:xfrm>
          <a:prstGeom prst="rect">
            <a:avLst/>
          </a:prstGeom>
        </p:spPr>
      </p:pic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0769E5F0-C4AE-64F0-190D-928C47CB9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117504"/>
              </p:ext>
            </p:extLst>
          </p:nvPr>
        </p:nvGraphicFramePr>
        <p:xfrm>
          <a:off x="3306783" y="5445224"/>
          <a:ext cx="538383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766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076766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076766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076766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076766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1BD967B6-8EAE-C584-3CFE-26ACA9142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17883"/>
              </p:ext>
            </p:extLst>
          </p:nvPr>
        </p:nvGraphicFramePr>
        <p:xfrm>
          <a:off x="6781800" y="4055950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4CD5F9CE-6058-7F49-99D7-3E186FCF3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521360"/>
              </p:ext>
            </p:extLst>
          </p:nvPr>
        </p:nvGraphicFramePr>
        <p:xfrm>
          <a:off x="5906739" y="2253333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54F56929-D222-7267-044C-50C734F2D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715606"/>
              </p:ext>
            </p:extLst>
          </p:nvPr>
        </p:nvGraphicFramePr>
        <p:xfrm>
          <a:off x="4120524" y="4001843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cxnSp>
        <p:nvCxnSpPr>
          <p:cNvPr id="30" name="接點: 弧形 29">
            <a:extLst>
              <a:ext uri="{FF2B5EF4-FFF2-40B4-BE49-F238E27FC236}">
                <a16:creationId xmlns:a16="http://schemas.microsoft.com/office/drawing/2014/main" id="{A3C136EC-E906-A60B-D648-0A4FEFA4EE1C}"/>
              </a:ext>
            </a:extLst>
          </p:cNvPr>
          <p:cNvCxnSpPr>
            <a:cxnSpLocks/>
            <a:endCxn id="28" idx="2"/>
          </p:cNvCxnSpPr>
          <p:nvPr/>
        </p:nvCxnSpPr>
        <p:spPr bwMode="auto">
          <a:xfrm rot="5400000" flipH="1" flipV="1">
            <a:off x="3850045" y="4968942"/>
            <a:ext cx="501837" cy="49059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接點: 弧形 32">
            <a:extLst>
              <a:ext uri="{FF2B5EF4-FFF2-40B4-BE49-F238E27FC236}">
                <a16:creationId xmlns:a16="http://schemas.microsoft.com/office/drawing/2014/main" id="{00209080-0E43-DC78-0802-977A3F5C090E}"/>
              </a:ext>
            </a:extLst>
          </p:cNvPr>
          <p:cNvCxnSpPr>
            <a:cxnSpLocks/>
            <a:stCxn id="28" idx="0"/>
            <a:endCxn id="27" idx="2"/>
          </p:cNvCxnSpPr>
          <p:nvPr/>
        </p:nvCxnSpPr>
        <p:spPr bwMode="auto">
          <a:xfrm rot="5400000" flipH="1" flipV="1">
            <a:off x="4845853" y="2715220"/>
            <a:ext cx="787032" cy="178621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接點: 弧形 36">
            <a:extLst>
              <a:ext uri="{FF2B5EF4-FFF2-40B4-BE49-F238E27FC236}">
                <a16:creationId xmlns:a16="http://schemas.microsoft.com/office/drawing/2014/main" id="{4A0E1309-86C2-43BB-D76F-D7AAAC2BD61C}"/>
              </a:ext>
            </a:extLst>
          </p:cNvPr>
          <p:cNvCxnSpPr>
            <a:cxnSpLocks/>
            <a:stCxn id="27" idx="0"/>
          </p:cNvCxnSpPr>
          <p:nvPr/>
        </p:nvCxnSpPr>
        <p:spPr bwMode="auto">
          <a:xfrm rot="16200000" flipV="1">
            <a:off x="5694841" y="1815696"/>
            <a:ext cx="610940" cy="26433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6" name="接點: 弧形 45">
            <a:extLst>
              <a:ext uri="{FF2B5EF4-FFF2-40B4-BE49-F238E27FC236}">
                <a16:creationId xmlns:a16="http://schemas.microsoft.com/office/drawing/2014/main" id="{33954988-5D19-4F4A-F624-DED1281A8D87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2519329" y="3018958"/>
            <a:ext cx="3797462" cy="98826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0" name="接點: 弧形 49">
            <a:extLst>
              <a:ext uri="{FF2B5EF4-FFF2-40B4-BE49-F238E27FC236}">
                <a16:creationId xmlns:a16="http://schemas.microsoft.com/office/drawing/2014/main" id="{450F34C1-BE18-8BFA-F31E-05AA9C6C6AA5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rot="16200000" flipV="1">
            <a:off x="3554030" y="3000556"/>
            <a:ext cx="3802831" cy="108650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接點: 弧形 62">
            <a:extLst>
              <a:ext uri="{FF2B5EF4-FFF2-40B4-BE49-F238E27FC236}">
                <a16:creationId xmlns:a16="http://schemas.microsoft.com/office/drawing/2014/main" id="{67F94751-EA0B-99E0-2496-FFE38A5CAD56}"/>
              </a:ext>
            </a:extLst>
          </p:cNvPr>
          <p:cNvCxnSpPr>
            <a:cxnSpLocks/>
            <a:stCxn id="20" idx="0"/>
            <a:endCxn id="4104" idx="2"/>
          </p:cNvCxnSpPr>
          <p:nvPr/>
        </p:nvCxnSpPr>
        <p:spPr bwMode="auto">
          <a:xfrm rot="16200000" flipV="1">
            <a:off x="6380831" y="3429243"/>
            <a:ext cx="841139" cy="4122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00" name="接點: 弧形 4099">
            <a:extLst>
              <a:ext uri="{FF2B5EF4-FFF2-40B4-BE49-F238E27FC236}">
                <a16:creationId xmlns:a16="http://schemas.microsoft.com/office/drawing/2014/main" id="{1A1CE0E8-4752-3D11-DB05-714EBC35BB71}"/>
              </a:ext>
            </a:extLst>
          </p:cNvPr>
          <p:cNvCxnSpPr>
            <a:cxnSpLocks/>
            <a:stCxn id="4104" idx="0"/>
          </p:cNvCxnSpPr>
          <p:nvPr/>
        </p:nvCxnSpPr>
        <p:spPr bwMode="auto">
          <a:xfrm rot="5400000" flipH="1" flipV="1">
            <a:off x="6499672" y="1769363"/>
            <a:ext cx="579560" cy="3883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4104" name="表格 4103">
            <a:extLst>
              <a:ext uri="{FF2B5EF4-FFF2-40B4-BE49-F238E27FC236}">
                <a16:creationId xmlns:a16="http://schemas.microsoft.com/office/drawing/2014/main" id="{BB4FC635-34DA-29F9-7506-6EF8D0A3A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61572"/>
              </p:ext>
            </p:extLst>
          </p:nvPr>
        </p:nvGraphicFramePr>
        <p:xfrm>
          <a:off x="6369524" y="2253333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cxnSp>
        <p:nvCxnSpPr>
          <p:cNvPr id="4114" name="接點: 弧形 4113">
            <a:extLst>
              <a:ext uri="{FF2B5EF4-FFF2-40B4-BE49-F238E27FC236}">
                <a16:creationId xmlns:a16="http://schemas.microsoft.com/office/drawing/2014/main" id="{A38D62D1-EDE6-B798-78B6-AD19DED4E107}"/>
              </a:ext>
            </a:extLst>
          </p:cNvPr>
          <p:cNvCxnSpPr>
            <a:cxnSpLocks/>
            <a:endCxn id="20" idx="2"/>
          </p:cNvCxnSpPr>
          <p:nvPr/>
        </p:nvCxnSpPr>
        <p:spPr bwMode="auto">
          <a:xfrm rot="16200000" flipV="1">
            <a:off x="6834119" y="5190848"/>
            <a:ext cx="394393" cy="4755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4118" name="圖形 4117" descr="關閉 以實心填滿">
            <a:extLst>
              <a:ext uri="{FF2B5EF4-FFF2-40B4-BE49-F238E27FC236}">
                <a16:creationId xmlns:a16="http://schemas.microsoft.com/office/drawing/2014/main" id="{3040828A-A7E2-FCF9-E31D-215BEA16C0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888737" y="1614359"/>
            <a:ext cx="4572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65E6A-B661-EAE5-3EFA-8B58A5193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BCE6488-4ADA-2406-20BD-3FBFB7CE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DA814B05-75E8-9570-27FB-1A68527674D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解法：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0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觀察題目，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種插頭需要盡可能接上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種設備，可以看做「</a:t>
                </a:r>
                <a:r>
                  <a:rPr lang="zh-TW" alt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最大流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」問題。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1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將源點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(source,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標記為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接上所有插頭，將所有的設備接上匯點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(sink,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標記為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T)</a:t>
                </a:r>
                <a:endParaRPr lang="en-US" altLang="zh-TW" sz="2400" u="sng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2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利用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Edmonds-Karp Algorithm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取得最大流</a:t>
                </a:r>
                <a14:m>
                  <m:oMath xmlns:m="http://schemas.openxmlformats.org/officeDocument/2006/math">
                    <m:r>
                      <a:rPr lang="en-US" altLang="zh-TW" sz="2400" b="1" i="1" u="sng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altLang="zh-TW" sz="2400" b="1" i="1" u="sng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𝑶</m:t>
                    </m:r>
                    <m:r>
                      <a:rPr lang="en-US" altLang="zh-TW" sz="2400" b="1" i="1" u="sng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sz="2400" b="1" i="1" u="sng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𝑽</m:t>
                    </m:r>
                    <m:sSup>
                      <m:sSupPr>
                        <m:ctrlPr>
                          <a:rPr lang="en-US" altLang="zh-TW" sz="2400" b="1" i="1" u="sng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1" i="1" u="sng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  <m:sup>
                        <m:r>
                          <a:rPr lang="en-US" altLang="zh-TW" sz="2400" b="1" i="1" u="sng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zh-TW" sz="2400" b="1" i="1" u="sng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zh-TW" sz="2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150000"/>
                  </a:lnSpc>
                  <a:buNone/>
                </a:pPr>
                <a:r>
                  <a:rPr lang="en-US" altLang="zh-TW" sz="1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2-1</a:t>
                </a:r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BFS</a:t>
                </a:r>
                <a:r>
                  <a:rPr lang="zh-TW" alt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尋找擴增路徑</a:t>
                </a:r>
                <a:endParaRPr lang="en-US" altLang="zh-TW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631825" eaLnBrk="1" hangingPunct="1">
                  <a:lnSpc>
                    <a:spcPct val="90000"/>
                  </a:lnSpc>
                  <a:buNone/>
                </a:pPr>
                <a:r>
                  <a:rPr lang="en-US" altLang="zh-TW" sz="1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2-2</a:t>
                </a:r>
                <a:r>
                  <a:rPr lang="en-US" altLang="zh-TW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TW" alt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更新擴增路徑上每一條邊的流量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3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5560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匯集到匯點的流量表示可以接上的設備的最大數量，將總設備量減去最大流量即為答案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DA814B05-75E8-9570-27FB-1A68527674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 r="-11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箭號: 弧形上彎 1">
            <a:extLst>
              <a:ext uri="{FF2B5EF4-FFF2-40B4-BE49-F238E27FC236}">
                <a16:creationId xmlns:a16="http://schemas.microsoft.com/office/drawing/2014/main" id="{9D975ED1-649A-8DC8-C9B0-9137878F20D2}"/>
              </a:ext>
            </a:extLst>
          </p:cNvPr>
          <p:cNvSpPr/>
          <p:nvPr/>
        </p:nvSpPr>
        <p:spPr bwMode="auto">
          <a:xfrm rot="16200000">
            <a:off x="5760132" y="4329100"/>
            <a:ext cx="576064" cy="504056"/>
          </a:xfrm>
          <a:prstGeom prst="curvedUpArrow">
            <a:avLst>
              <a:gd name="adj1" fmla="val 13839"/>
              <a:gd name="adj2" fmla="val 30947"/>
              <a:gd name="adj3" fmla="val 2311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5FA8767-7B4D-390C-FFBA-97C039282E84}"/>
              </a:ext>
            </a:extLst>
          </p:cNvPr>
          <p:cNvSpPr txBox="1"/>
          <p:nvPr/>
        </p:nvSpPr>
        <p:spPr>
          <a:xfrm>
            <a:off x="6300192" y="4411850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直到沒有新的擴增路徑</a:t>
            </a:r>
          </a:p>
        </p:txBody>
      </p:sp>
    </p:spTree>
    <p:extLst>
      <p:ext uri="{BB962C8B-B14F-4D97-AF65-F5344CB8AC3E}">
        <p14:creationId xmlns:p14="http://schemas.microsoft.com/office/powerpoint/2010/main" val="214954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14CBD-0737-C477-6207-D4D81C404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04846E3-0953-C367-F694-B3C6C41C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1A7DA50-B6E2-3866-8715-B6629AE46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26"/>
            <a:ext cx="9144000" cy="684927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形 2" descr="智慧型手機 以實心填滿">
            <a:extLst>
              <a:ext uri="{FF2B5EF4-FFF2-40B4-BE49-F238E27FC236}">
                <a16:creationId xmlns:a16="http://schemas.microsoft.com/office/drawing/2014/main" id="{6D0F3EF8-5A70-FAE3-00F4-A0503C8F7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5268" y="1203242"/>
            <a:ext cx="720000" cy="720000"/>
          </a:xfrm>
          <a:prstGeom prst="rect">
            <a:avLst/>
          </a:prstGeom>
        </p:spPr>
      </p:pic>
      <p:pic>
        <p:nvPicPr>
          <p:cNvPr id="5" name="圖形 4" descr="筆記型電腦 以實心填滿">
            <a:extLst>
              <a:ext uri="{FF2B5EF4-FFF2-40B4-BE49-F238E27FC236}">
                <a16:creationId xmlns:a16="http://schemas.microsoft.com/office/drawing/2014/main" id="{509C1B2C-DD0B-E570-84E7-E6CA2075BD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7624" y="1258221"/>
            <a:ext cx="720000" cy="720000"/>
          </a:xfrm>
          <a:prstGeom prst="rect">
            <a:avLst/>
          </a:prstGeom>
        </p:spPr>
      </p:pic>
      <p:pic>
        <p:nvPicPr>
          <p:cNvPr id="8" name="圖形 7">
            <a:extLst>
              <a:ext uri="{FF2B5EF4-FFF2-40B4-BE49-F238E27FC236}">
                <a16:creationId xmlns:a16="http://schemas.microsoft.com/office/drawing/2014/main" id="{07281AF1-DB71-A28E-2341-36289BB2DF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2912" y="1376636"/>
            <a:ext cx="720000" cy="450732"/>
          </a:xfrm>
          <a:prstGeom prst="rect">
            <a:avLst/>
          </a:prstGeom>
        </p:spPr>
      </p:pic>
      <p:pic>
        <p:nvPicPr>
          <p:cNvPr id="14" name="圖形 13">
            <a:extLst>
              <a:ext uri="{FF2B5EF4-FFF2-40B4-BE49-F238E27FC236}">
                <a16:creationId xmlns:a16="http://schemas.microsoft.com/office/drawing/2014/main" id="{989DE3FB-7C0A-BA75-607F-B10371E6F5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734" y="1165808"/>
            <a:ext cx="720000" cy="720000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1C63EB0D-5D4B-5720-C755-4C6BDCA94C8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78358" y="1203242"/>
            <a:ext cx="720000" cy="632195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C73D9238-1610-AC39-C688-752239CE3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33007"/>
              </p:ext>
            </p:extLst>
          </p:nvPr>
        </p:nvGraphicFramePr>
        <p:xfrm>
          <a:off x="755576" y="5517232"/>
          <a:ext cx="738080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1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BD4927D1-D2AB-496B-650C-B6C1E44CF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34358"/>
              </p:ext>
            </p:extLst>
          </p:nvPr>
        </p:nvGraphicFramePr>
        <p:xfrm>
          <a:off x="5655207" y="4220837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B0FFA595-483F-FF69-A3F7-4F5D89B11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98453"/>
              </p:ext>
            </p:extLst>
          </p:nvPr>
        </p:nvGraphicFramePr>
        <p:xfrm>
          <a:off x="3499672" y="2816972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76F4E431-A670-707F-97F1-8D438A259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611505"/>
              </p:ext>
            </p:extLst>
          </p:nvPr>
        </p:nvGraphicFramePr>
        <p:xfrm>
          <a:off x="1465955" y="4286595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sp>
        <p:nvSpPr>
          <p:cNvPr id="32" name="橢圓 31">
            <a:extLst>
              <a:ext uri="{FF2B5EF4-FFF2-40B4-BE49-F238E27FC236}">
                <a16:creationId xmlns:a16="http://schemas.microsoft.com/office/drawing/2014/main" id="{125DFABF-DB76-516F-1995-484D23606F17}"/>
              </a:ext>
            </a:extLst>
          </p:cNvPr>
          <p:cNvSpPr/>
          <p:nvPr/>
        </p:nvSpPr>
        <p:spPr bwMode="auto">
          <a:xfrm>
            <a:off x="4175978" y="6162969"/>
            <a:ext cx="540000" cy="540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F7A06968-42BF-8299-510E-241E558AD3BD}"/>
              </a:ext>
            </a:extLst>
          </p:cNvPr>
          <p:cNvSpPr/>
          <p:nvPr/>
        </p:nvSpPr>
        <p:spPr bwMode="auto">
          <a:xfrm>
            <a:off x="4175978" y="207285"/>
            <a:ext cx="540000" cy="540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CBFCF836-EED1-5330-974F-53A8AE2537CB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1737841" y="5912663"/>
            <a:ext cx="2708137" cy="250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7A6259FD-B1DA-A9FF-34BD-501E62A460F1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3178001" y="5929267"/>
            <a:ext cx="1267977" cy="23370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88CA2865-2B26-E28F-83B1-A8E314326BA3}"/>
              </a:ext>
            </a:extLst>
          </p:cNvPr>
          <p:cNvCxnSpPr>
            <a:cxnSpLocks/>
            <a:stCxn id="32" idx="0"/>
            <a:endCxn id="16" idx="2"/>
          </p:cNvCxnSpPr>
          <p:nvPr/>
        </p:nvCxnSpPr>
        <p:spPr bwMode="auto">
          <a:xfrm flipV="1">
            <a:off x="4445978" y="5974432"/>
            <a:ext cx="0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7D5F1E57-AF8E-28C5-E686-73D19BE804B8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33781"/>
            <a:ext cx="1267977" cy="2291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3FA3FA2E-8B7C-CF44-3CE4-9FA62E69BE38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74432"/>
            <a:ext cx="2708137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758DB494-540F-AE5F-11C3-C235AF780089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1521817" y="747285"/>
            <a:ext cx="2924161" cy="51648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C0FB3C84-FB49-01C7-5B0F-507931485C94}"/>
              </a:ext>
            </a:extLst>
          </p:cNvPr>
          <p:cNvCxnSpPr>
            <a:cxnSpLocks/>
            <a:stCxn id="3" idx="0"/>
            <a:endCxn id="33" idx="4"/>
          </p:cNvCxnSpPr>
          <p:nvPr/>
        </p:nvCxnSpPr>
        <p:spPr bwMode="auto">
          <a:xfrm flipV="1">
            <a:off x="3005268" y="747285"/>
            <a:ext cx="1440710" cy="4559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45FF0E24-C68F-73E5-D22E-73BE52A68820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4445978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DD2668BD-0E10-F99B-3400-FF0BA32B3EB5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1448777" cy="3635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03" name="直線單箭頭接點 4102">
            <a:extLst>
              <a:ext uri="{FF2B5EF4-FFF2-40B4-BE49-F238E27FC236}">
                <a16:creationId xmlns:a16="http://schemas.microsoft.com/office/drawing/2014/main" id="{E3A9912F-7768-A66D-498B-D5C97E7E1A15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2862326" cy="3954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9ACB1F09-2A81-232E-BC59-D5849CBFF54B}"/>
              </a:ext>
            </a:extLst>
          </p:cNvPr>
          <p:cNvSpPr txBox="1"/>
          <p:nvPr/>
        </p:nvSpPr>
        <p:spPr>
          <a:xfrm>
            <a:off x="1849970" y="166659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61BE95A5-5C35-2B6C-ACC5-30FF17AA51ED}"/>
              </a:ext>
            </a:extLst>
          </p:cNvPr>
          <p:cNvSpPr txBox="1"/>
          <p:nvPr/>
        </p:nvSpPr>
        <p:spPr>
          <a:xfrm>
            <a:off x="3163433" y="169771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02CC2754-5CFE-A8B0-7C89-D644F796F117}"/>
              </a:ext>
            </a:extLst>
          </p:cNvPr>
          <p:cNvSpPr txBox="1"/>
          <p:nvPr/>
        </p:nvSpPr>
        <p:spPr>
          <a:xfrm>
            <a:off x="4819053" y="166284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563FF084-098D-C921-A751-783E60480E12}"/>
              </a:ext>
            </a:extLst>
          </p:cNvPr>
          <p:cNvSpPr txBox="1"/>
          <p:nvPr/>
        </p:nvSpPr>
        <p:spPr>
          <a:xfrm>
            <a:off x="6209609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100FA3D2-1008-F95B-87C4-6FDC4F00CF31}"/>
              </a:ext>
            </a:extLst>
          </p:cNvPr>
          <p:cNvSpPr txBox="1"/>
          <p:nvPr/>
        </p:nvSpPr>
        <p:spPr>
          <a:xfrm>
            <a:off x="7806622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18" name="接點: 弧形 4117">
            <a:extLst>
              <a:ext uri="{FF2B5EF4-FFF2-40B4-BE49-F238E27FC236}">
                <a16:creationId xmlns:a16="http://schemas.microsoft.com/office/drawing/2014/main" id="{B0263CD2-C230-F1A3-B14B-3AE1F6198B9D}"/>
              </a:ext>
            </a:extLst>
          </p:cNvPr>
          <p:cNvCxnSpPr>
            <a:cxnSpLocks/>
            <a:endCxn id="19" idx="2"/>
          </p:cNvCxnSpPr>
          <p:nvPr/>
        </p:nvCxnSpPr>
        <p:spPr bwMode="auto">
          <a:xfrm rot="5400000" flipH="1" flipV="1">
            <a:off x="1423021" y="5304857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接點: 弧形 4120">
            <a:extLst>
              <a:ext uri="{FF2B5EF4-FFF2-40B4-BE49-F238E27FC236}">
                <a16:creationId xmlns:a16="http://schemas.microsoft.com/office/drawing/2014/main" id="{0DD4629D-1B6E-D609-367C-D3FF602375C4}"/>
              </a:ext>
            </a:extLst>
          </p:cNvPr>
          <p:cNvCxnSpPr>
            <a:cxnSpLocks/>
            <a:stCxn id="19" idx="0"/>
            <a:endCxn id="18" idx="2"/>
          </p:cNvCxnSpPr>
          <p:nvPr/>
        </p:nvCxnSpPr>
        <p:spPr bwMode="auto">
          <a:xfrm rot="5400000" flipH="1" flipV="1">
            <a:off x="2454479" y="3015665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4" name="接點: 弧形 4123">
            <a:extLst>
              <a:ext uri="{FF2B5EF4-FFF2-40B4-BE49-F238E27FC236}">
                <a16:creationId xmlns:a16="http://schemas.microsoft.com/office/drawing/2014/main" id="{F8E76603-C6D2-EED7-C7F4-05685C3C5FBC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 bwMode="auto">
          <a:xfrm rot="16200000" flipV="1">
            <a:off x="4581985" y="2921876"/>
            <a:ext cx="442387" cy="215553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4" name="接點: 弧形 4133">
            <a:extLst>
              <a:ext uri="{FF2B5EF4-FFF2-40B4-BE49-F238E27FC236}">
                <a16:creationId xmlns:a16="http://schemas.microsoft.com/office/drawing/2014/main" id="{7C2FF8C7-0D6B-01F2-E012-992335520AEB}"/>
              </a:ext>
            </a:extLst>
          </p:cNvPr>
          <p:cNvCxnSpPr>
            <a:cxnSpLocks/>
            <a:stCxn id="18" idx="0"/>
            <a:endCxn id="5" idx="2"/>
          </p:cNvCxnSpPr>
          <p:nvPr/>
        </p:nvCxnSpPr>
        <p:spPr bwMode="auto">
          <a:xfrm rot="16200000" flipV="1">
            <a:off x="2217142" y="1308704"/>
            <a:ext cx="838751" cy="217778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7" name="接點: 弧形 4136">
            <a:extLst>
              <a:ext uri="{FF2B5EF4-FFF2-40B4-BE49-F238E27FC236}">
                <a16:creationId xmlns:a16="http://schemas.microsoft.com/office/drawing/2014/main" id="{574BECCA-C0A0-A8F6-F6FF-37D80B8A500F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5400000" flipH="1" flipV="1">
            <a:off x="3670374" y="203325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接點: 弧形 4144">
            <a:extLst>
              <a:ext uri="{FF2B5EF4-FFF2-40B4-BE49-F238E27FC236}">
                <a16:creationId xmlns:a16="http://schemas.microsoft.com/office/drawing/2014/main" id="{1FB50C6E-8C2B-C903-81EF-EA83CEE8C6BA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rot="5400000" flipH="1" flipV="1">
            <a:off x="4352990" y="1258228"/>
            <a:ext cx="931164" cy="2186324"/>
          </a:xfrm>
          <a:prstGeom prst="curvedConnector3">
            <a:avLst>
              <a:gd name="adj1" fmla="val 290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0044D7C4-0D89-AB57-BEEA-8C3533CE0541}"/>
              </a:ext>
            </a:extLst>
          </p:cNvPr>
          <p:cNvSpPr txBox="1"/>
          <p:nvPr/>
        </p:nvSpPr>
        <p:spPr>
          <a:xfrm>
            <a:off x="7208855" y="8726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綠：流量 </a:t>
            </a:r>
            <a:r>
              <a:rPr lang="en-US" altLang="zh-TW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flow</a:t>
            </a:r>
          </a:p>
          <a:p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黃：容量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capacity</a:t>
            </a:r>
            <a:endParaRPr lang="zh-TW" alt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157" name="文字方塊 4156">
            <a:extLst>
              <a:ext uri="{FF2B5EF4-FFF2-40B4-BE49-F238E27FC236}">
                <a16:creationId xmlns:a16="http://schemas.microsoft.com/office/drawing/2014/main" id="{071350E0-9728-0502-F3E0-6F59D1475352}"/>
              </a:ext>
            </a:extLst>
          </p:cNvPr>
          <p:cNvSpPr txBox="1"/>
          <p:nvPr/>
        </p:nvSpPr>
        <p:spPr>
          <a:xfrm>
            <a:off x="1424928" y="589514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58" name="文字方塊 4157">
            <a:extLst>
              <a:ext uri="{FF2B5EF4-FFF2-40B4-BE49-F238E27FC236}">
                <a16:creationId xmlns:a16="http://schemas.microsoft.com/office/drawing/2014/main" id="{74B58E5E-011A-356C-12A0-E7AF599D0D14}"/>
              </a:ext>
            </a:extLst>
          </p:cNvPr>
          <p:cNvSpPr txBox="1"/>
          <p:nvPr/>
        </p:nvSpPr>
        <p:spPr>
          <a:xfrm>
            <a:off x="3096651" y="5592892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59" name="文字方塊 4158">
            <a:extLst>
              <a:ext uri="{FF2B5EF4-FFF2-40B4-BE49-F238E27FC236}">
                <a16:creationId xmlns:a16="http://schemas.microsoft.com/office/drawing/2014/main" id="{0831FAF7-C6F1-B192-40CE-A26CC0777AD5}"/>
              </a:ext>
            </a:extLst>
          </p:cNvPr>
          <p:cNvSpPr txBox="1"/>
          <p:nvPr/>
        </p:nvSpPr>
        <p:spPr>
          <a:xfrm>
            <a:off x="6745759" y="5979008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0" name="文字方塊 4159">
            <a:extLst>
              <a:ext uri="{FF2B5EF4-FFF2-40B4-BE49-F238E27FC236}">
                <a16:creationId xmlns:a16="http://schemas.microsoft.com/office/drawing/2014/main" id="{8D0592DB-FBF5-66FF-9F31-B7DE3F52313A}"/>
              </a:ext>
            </a:extLst>
          </p:cNvPr>
          <p:cNvSpPr txBox="1"/>
          <p:nvPr/>
        </p:nvSpPr>
        <p:spPr>
          <a:xfrm>
            <a:off x="5180241" y="5615664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1" name="文字方塊 4160">
            <a:extLst>
              <a:ext uri="{FF2B5EF4-FFF2-40B4-BE49-F238E27FC236}">
                <a16:creationId xmlns:a16="http://schemas.microsoft.com/office/drawing/2014/main" id="{EA4A9092-33F1-34CD-6A97-A9F5356103EC}"/>
              </a:ext>
            </a:extLst>
          </p:cNvPr>
          <p:cNvSpPr txBox="1"/>
          <p:nvPr/>
        </p:nvSpPr>
        <p:spPr>
          <a:xfrm>
            <a:off x="4374287" y="5734314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2" name="文字方塊 4161">
            <a:extLst>
              <a:ext uri="{FF2B5EF4-FFF2-40B4-BE49-F238E27FC236}">
                <a16:creationId xmlns:a16="http://schemas.microsoft.com/office/drawing/2014/main" id="{FADF4316-09F9-8CAE-8560-04FD68428EBA}"/>
              </a:ext>
            </a:extLst>
          </p:cNvPr>
          <p:cNvSpPr txBox="1"/>
          <p:nvPr/>
        </p:nvSpPr>
        <p:spPr>
          <a:xfrm>
            <a:off x="1076070" y="2999402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3" name="文字方塊 4162">
            <a:extLst>
              <a:ext uri="{FF2B5EF4-FFF2-40B4-BE49-F238E27FC236}">
                <a16:creationId xmlns:a16="http://schemas.microsoft.com/office/drawing/2014/main" id="{4E5DECF1-697E-B2B8-1529-6242E2176D8D}"/>
              </a:ext>
            </a:extLst>
          </p:cNvPr>
          <p:cNvSpPr txBox="1"/>
          <p:nvPr/>
        </p:nvSpPr>
        <p:spPr>
          <a:xfrm>
            <a:off x="2489801" y="305173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6" name="文字方塊 4165">
            <a:extLst>
              <a:ext uri="{FF2B5EF4-FFF2-40B4-BE49-F238E27FC236}">
                <a16:creationId xmlns:a16="http://schemas.microsoft.com/office/drawing/2014/main" id="{4D44FF41-7DDE-F6DD-0B4C-6B1A6641A803}"/>
              </a:ext>
            </a:extLst>
          </p:cNvPr>
          <p:cNvSpPr txBox="1"/>
          <p:nvPr/>
        </p:nvSpPr>
        <p:spPr>
          <a:xfrm>
            <a:off x="6538346" y="257823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7" name="文字方塊 4166">
            <a:extLst>
              <a:ext uri="{FF2B5EF4-FFF2-40B4-BE49-F238E27FC236}">
                <a16:creationId xmlns:a16="http://schemas.microsoft.com/office/drawing/2014/main" id="{E6CA5B63-994A-2DE2-0CE0-28EDC3FF2A09}"/>
              </a:ext>
            </a:extLst>
          </p:cNvPr>
          <p:cNvSpPr txBox="1"/>
          <p:nvPr/>
        </p:nvSpPr>
        <p:spPr>
          <a:xfrm>
            <a:off x="1754900" y="1109310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8" name="文字方塊 4167">
            <a:extLst>
              <a:ext uri="{FF2B5EF4-FFF2-40B4-BE49-F238E27FC236}">
                <a16:creationId xmlns:a16="http://schemas.microsoft.com/office/drawing/2014/main" id="{2FA49E57-8DCD-78B7-1C64-CD583DE7FFBA}"/>
              </a:ext>
            </a:extLst>
          </p:cNvPr>
          <p:cNvSpPr txBox="1"/>
          <p:nvPr/>
        </p:nvSpPr>
        <p:spPr>
          <a:xfrm>
            <a:off x="3186062" y="104046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9" name="文字方塊 4168">
            <a:extLst>
              <a:ext uri="{FF2B5EF4-FFF2-40B4-BE49-F238E27FC236}">
                <a16:creationId xmlns:a16="http://schemas.microsoft.com/office/drawing/2014/main" id="{5C4032CF-423D-24D8-7594-55BB16459EE3}"/>
              </a:ext>
            </a:extLst>
          </p:cNvPr>
          <p:cNvSpPr txBox="1"/>
          <p:nvPr/>
        </p:nvSpPr>
        <p:spPr>
          <a:xfrm>
            <a:off x="4131881" y="106045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70" name="文字方塊 4169">
            <a:extLst>
              <a:ext uri="{FF2B5EF4-FFF2-40B4-BE49-F238E27FC236}">
                <a16:creationId xmlns:a16="http://schemas.microsoft.com/office/drawing/2014/main" id="{84C0EC16-D29E-D580-8F15-9493CDF5BAA1}"/>
              </a:ext>
            </a:extLst>
          </p:cNvPr>
          <p:cNvSpPr txBox="1"/>
          <p:nvPr/>
        </p:nvSpPr>
        <p:spPr>
          <a:xfrm>
            <a:off x="5115573" y="1043172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71" name="文字方塊 4170">
            <a:extLst>
              <a:ext uri="{FF2B5EF4-FFF2-40B4-BE49-F238E27FC236}">
                <a16:creationId xmlns:a16="http://schemas.microsoft.com/office/drawing/2014/main" id="{EA6E4EC5-5D3E-54BE-4986-A8A3BE801795}"/>
              </a:ext>
            </a:extLst>
          </p:cNvPr>
          <p:cNvSpPr txBox="1"/>
          <p:nvPr/>
        </p:nvSpPr>
        <p:spPr>
          <a:xfrm>
            <a:off x="6564395" y="106045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72" name="文字方塊 4171">
                <a:extLst>
                  <a:ext uri="{FF2B5EF4-FFF2-40B4-BE49-F238E27FC236}">
                    <a16:creationId xmlns:a16="http://schemas.microsoft.com/office/drawing/2014/main" id="{9B4558C5-E71E-EA1F-A6FD-17502F9F6F97}"/>
                  </a:ext>
                </a:extLst>
              </p:cNvPr>
              <p:cNvSpPr txBox="1"/>
              <p:nvPr/>
            </p:nvSpPr>
            <p:spPr>
              <a:xfrm>
                <a:off x="1691693" y="5279612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2" name="文字方塊 4171">
                <a:extLst>
                  <a:ext uri="{FF2B5EF4-FFF2-40B4-BE49-F238E27FC236}">
                    <a16:creationId xmlns:a16="http://schemas.microsoft.com/office/drawing/2014/main" id="{9B4558C5-E71E-EA1F-A6FD-17502F9F6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93" y="5279612"/>
                <a:ext cx="513282" cy="307777"/>
              </a:xfrm>
              <a:prstGeom prst="rect">
                <a:avLst/>
              </a:prstGeom>
              <a:blipFill>
                <a:blip r:embed="rId13"/>
                <a:stretch>
                  <a:fillRect l="-3571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73" name="文字方塊 4172">
                <a:extLst>
                  <a:ext uri="{FF2B5EF4-FFF2-40B4-BE49-F238E27FC236}">
                    <a16:creationId xmlns:a16="http://schemas.microsoft.com/office/drawing/2014/main" id="{6A589F6D-D202-5481-4911-8C3E6BF7B39A}"/>
                  </a:ext>
                </a:extLst>
              </p:cNvPr>
              <p:cNvSpPr txBox="1"/>
              <p:nvPr/>
            </p:nvSpPr>
            <p:spPr>
              <a:xfrm>
                <a:off x="1548387" y="3856907"/>
                <a:ext cx="5661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3" name="文字方塊 4172">
                <a:extLst>
                  <a:ext uri="{FF2B5EF4-FFF2-40B4-BE49-F238E27FC236}">
                    <a16:creationId xmlns:a16="http://schemas.microsoft.com/office/drawing/2014/main" id="{6A589F6D-D202-5481-4911-8C3E6BF7B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387" y="3856907"/>
                <a:ext cx="566181" cy="307777"/>
              </a:xfrm>
              <a:prstGeom prst="rect">
                <a:avLst/>
              </a:prstGeom>
              <a:blipFill>
                <a:blip r:embed="rId14"/>
                <a:stretch>
                  <a:fillRect l="-3226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74" name="文字方塊 4173">
                <a:extLst>
                  <a:ext uri="{FF2B5EF4-FFF2-40B4-BE49-F238E27FC236}">
                    <a16:creationId xmlns:a16="http://schemas.microsoft.com/office/drawing/2014/main" id="{6C7122E8-235A-4725-EC93-F3CE6E0F893D}"/>
                  </a:ext>
                </a:extLst>
              </p:cNvPr>
              <p:cNvSpPr txBox="1"/>
              <p:nvPr/>
            </p:nvSpPr>
            <p:spPr>
              <a:xfrm>
                <a:off x="5158615" y="4024719"/>
                <a:ext cx="5661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4" name="文字方塊 4173">
                <a:extLst>
                  <a:ext uri="{FF2B5EF4-FFF2-40B4-BE49-F238E27FC236}">
                    <a16:creationId xmlns:a16="http://schemas.microsoft.com/office/drawing/2014/main" id="{6C7122E8-235A-4725-EC93-F3CE6E0F8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615" y="4024719"/>
                <a:ext cx="566181" cy="307777"/>
              </a:xfrm>
              <a:prstGeom prst="rect">
                <a:avLst/>
              </a:prstGeom>
              <a:blipFill>
                <a:blip r:embed="rId15"/>
                <a:stretch>
                  <a:fillRect l="-3226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75" name="文字方塊 4174">
                <a:extLst>
                  <a:ext uri="{FF2B5EF4-FFF2-40B4-BE49-F238E27FC236}">
                    <a16:creationId xmlns:a16="http://schemas.microsoft.com/office/drawing/2014/main" id="{33AA70AA-4400-2338-B7A9-0979C59F3B85}"/>
                  </a:ext>
                </a:extLst>
              </p:cNvPr>
              <p:cNvSpPr txBox="1"/>
              <p:nvPr/>
            </p:nvSpPr>
            <p:spPr>
              <a:xfrm>
                <a:off x="5894755" y="5209305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5" name="文字方塊 4174">
                <a:extLst>
                  <a:ext uri="{FF2B5EF4-FFF2-40B4-BE49-F238E27FC236}">
                    <a16:creationId xmlns:a16="http://schemas.microsoft.com/office/drawing/2014/main" id="{33AA70AA-4400-2338-B7A9-0979C59F3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755" y="5209305"/>
                <a:ext cx="513282" cy="307777"/>
              </a:xfrm>
              <a:prstGeom prst="rect">
                <a:avLst/>
              </a:prstGeom>
              <a:blipFill>
                <a:blip r:embed="rId16"/>
                <a:stretch>
                  <a:fillRect l="-3571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76" name="文字方塊 4175">
                <a:extLst>
                  <a:ext uri="{FF2B5EF4-FFF2-40B4-BE49-F238E27FC236}">
                    <a16:creationId xmlns:a16="http://schemas.microsoft.com/office/drawing/2014/main" id="{64A66337-6D60-FD55-DEC0-E86671C9B686}"/>
                  </a:ext>
                </a:extLst>
              </p:cNvPr>
              <p:cNvSpPr txBox="1"/>
              <p:nvPr/>
            </p:nvSpPr>
            <p:spPr>
              <a:xfrm>
                <a:off x="1642512" y="1968690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6" name="文字方塊 4175">
                <a:extLst>
                  <a:ext uri="{FF2B5EF4-FFF2-40B4-BE49-F238E27FC236}">
                    <a16:creationId xmlns:a16="http://schemas.microsoft.com/office/drawing/2014/main" id="{64A66337-6D60-FD55-DEC0-E86671C9B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512" y="1968690"/>
                <a:ext cx="513282" cy="307777"/>
              </a:xfrm>
              <a:prstGeom prst="rect">
                <a:avLst/>
              </a:prstGeom>
              <a:blipFill>
                <a:blip r:embed="rId17"/>
                <a:stretch>
                  <a:fillRect l="-3529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77" name="文字方塊 4176">
                <a:extLst>
                  <a:ext uri="{FF2B5EF4-FFF2-40B4-BE49-F238E27FC236}">
                    <a16:creationId xmlns:a16="http://schemas.microsoft.com/office/drawing/2014/main" id="{ACF90FF3-AB46-A66A-9B4A-A016CB3DAA6A}"/>
                  </a:ext>
                </a:extLst>
              </p:cNvPr>
              <p:cNvSpPr txBox="1"/>
              <p:nvPr/>
            </p:nvSpPr>
            <p:spPr>
              <a:xfrm>
                <a:off x="3909634" y="2006719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7" name="文字方塊 4176">
                <a:extLst>
                  <a:ext uri="{FF2B5EF4-FFF2-40B4-BE49-F238E27FC236}">
                    <a16:creationId xmlns:a16="http://schemas.microsoft.com/office/drawing/2014/main" id="{ACF90FF3-AB46-A66A-9B4A-A016CB3DA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634" y="2006719"/>
                <a:ext cx="513282" cy="307777"/>
              </a:xfrm>
              <a:prstGeom prst="rect">
                <a:avLst/>
              </a:prstGeom>
              <a:blipFill>
                <a:blip r:embed="rId18"/>
                <a:stretch>
                  <a:fillRect l="-3529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78" name="文字方塊 4177">
                <a:extLst>
                  <a:ext uri="{FF2B5EF4-FFF2-40B4-BE49-F238E27FC236}">
                    <a16:creationId xmlns:a16="http://schemas.microsoft.com/office/drawing/2014/main" id="{6EC5B4A8-3D9C-1DF3-58F3-CB5A0474A6C2}"/>
                  </a:ext>
                </a:extLst>
              </p:cNvPr>
              <p:cNvSpPr txBox="1"/>
              <p:nvPr/>
            </p:nvSpPr>
            <p:spPr>
              <a:xfrm>
                <a:off x="5294945" y="1923242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78" name="文字方塊 4177">
                <a:extLst>
                  <a:ext uri="{FF2B5EF4-FFF2-40B4-BE49-F238E27FC236}">
                    <a16:creationId xmlns:a16="http://schemas.microsoft.com/office/drawing/2014/main" id="{6EC5B4A8-3D9C-1DF3-58F3-CB5A0474A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945" y="1923242"/>
                <a:ext cx="513282" cy="307777"/>
              </a:xfrm>
              <a:prstGeom prst="rect">
                <a:avLst/>
              </a:prstGeom>
              <a:blipFill>
                <a:blip r:embed="rId16"/>
                <a:stretch>
                  <a:fillRect l="-3571" t="-1961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79" name="接點: 弧形 4178">
            <a:extLst>
              <a:ext uri="{FF2B5EF4-FFF2-40B4-BE49-F238E27FC236}">
                <a16:creationId xmlns:a16="http://schemas.microsoft.com/office/drawing/2014/main" id="{E27D3945-A9DC-98E8-448A-F968971CE084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956862" y="3017752"/>
            <a:ext cx="3521659" cy="1490442"/>
          </a:xfrm>
          <a:prstGeom prst="curvedConnector3">
            <a:avLst>
              <a:gd name="adj1" fmla="val 337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85" name="接點: 弧形 4184">
            <a:extLst>
              <a:ext uri="{FF2B5EF4-FFF2-40B4-BE49-F238E27FC236}">
                <a16:creationId xmlns:a16="http://schemas.microsoft.com/office/drawing/2014/main" id="{5A479586-D845-2B05-6091-7FF154108F0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62603" y="2251032"/>
            <a:ext cx="3562828" cy="2953434"/>
          </a:xfrm>
          <a:prstGeom prst="curvedConnector3">
            <a:avLst>
              <a:gd name="adj1" fmla="val 2754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1" name="接點: 弧形 4200">
            <a:extLst>
              <a:ext uri="{FF2B5EF4-FFF2-40B4-BE49-F238E27FC236}">
                <a16:creationId xmlns:a16="http://schemas.microsoft.com/office/drawing/2014/main" id="{1178512B-C64B-DF65-B16D-BEB6E052535D}"/>
              </a:ext>
            </a:extLst>
          </p:cNvPr>
          <p:cNvCxnSpPr>
            <a:cxnSpLocks/>
            <a:stCxn id="16" idx="0"/>
          </p:cNvCxnSpPr>
          <p:nvPr/>
        </p:nvCxnSpPr>
        <p:spPr bwMode="auto">
          <a:xfrm rot="16200000" flipV="1">
            <a:off x="1952719" y="3023972"/>
            <a:ext cx="3543633" cy="1442887"/>
          </a:xfrm>
          <a:prstGeom prst="curvedConnector3">
            <a:avLst>
              <a:gd name="adj1" fmla="val 1717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205" name="文字方塊 4204">
            <a:extLst>
              <a:ext uri="{FF2B5EF4-FFF2-40B4-BE49-F238E27FC236}">
                <a16:creationId xmlns:a16="http://schemas.microsoft.com/office/drawing/2014/main" id="{20787422-62A1-71DD-A861-C547E80A141A}"/>
              </a:ext>
            </a:extLst>
          </p:cNvPr>
          <p:cNvSpPr txBox="1"/>
          <p:nvPr/>
        </p:nvSpPr>
        <p:spPr>
          <a:xfrm>
            <a:off x="4321100" y="313657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06" name="文字方塊 4205">
            <a:extLst>
              <a:ext uri="{FF2B5EF4-FFF2-40B4-BE49-F238E27FC236}">
                <a16:creationId xmlns:a16="http://schemas.microsoft.com/office/drawing/2014/main" id="{F5CE7D75-6789-D3D8-2515-FE44FF3218DF}"/>
              </a:ext>
            </a:extLst>
          </p:cNvPr>
          <p:cNvSpPr txBox="1"/>
          <p:nvPr/>
        </p:nvSpPr>
        <p:spPr>
          <a:xfrm>
            <a:off x="5084877" y="309765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07" name="接點: 弧形 4206">
            <a:extLst>
              <a:ext uri="{FF2B5EF4-FFF2-40B4-BE49-F238E27FC236}">
                <a16:creationId xmlns:a16="http://schemas.microsoft.com/office/drawing/2014/main" id="{A14D066D-F569-FFFD-F47F-77C24E9717B7}"/>
              </a:ext>
            </a:extLst>
          </p:cNvPr>
          <p:cNvCxnSpPr>
            <a:cxnSpLocks/>
            <a:stCxn id="17" idx="0"/>
          </p:cNvCxnSpPr>
          <p:nvPr/>
        </p:nvCxnSpPr>
        <p:spPr bwMode="auto">
          <a:xfrm rot="5400000" flipH="1" flipV="1">
            <a:off x="5542419" y="2261769"/>
            <a:ext cx="2297595" cy="16205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14" name="直線單箭頭接點 4213">
            <a:extLst>
              <a:ext uri="{FF2B5EF4-FFF2-40B4-BE49-F238E27FC236}">
                <a16:creationId xmlns:a16="http://schemas.microsoft.com/office/drawing/2014/main" id="{BD8A2E90-7952-7127-38D8-34E17D161AEF}"/>
              </a:ext>
            </a:extLst>
          </p:cNvPr>
          <p:cNvCxnSpPr>
            <a:cxnSpLocks/>
            <a:endCxn id="17" idx="2"/>
          </p:cNvCxnSpPr>
          <p:nvPr/>
        </p:nvCxnSpPr>
        <p:spPr bwMode="auto">
          <a:xfrm flipH="1" flipV="1">
            <a:off x="5880945" y="5182315"/>
            <a:ext cx="8705" cy="3587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" name="接點: 弧形 3">
            <a:extLst>
              <a:ext uri="{FF2B5EF4-FFF2-40B4-BE49-F238E27FC236}">
                <a16:creationId xmlns:a16="http://schemas.microsoft.com/office/drawing/2014/main" id="{3F8DFB83-F1B3-579C-CCD0-DD9984A03463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03952" y="3045815"/>
            <a:ext cx="3507020" cy="14196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" name="接點: 弧形 1">
            <a:extLst>
              <a:ext uri="{FF2B5EF4-FFF2-40B4-BE49-F238E27FC236}">
                <a16:creationId xmlns:a16="http://schemas.microsoft.com/office/drawing/2014/main" id="{4F6A8187-4709-B01C-CF5C-6857717582DB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96587" y="96695"/>
            <a:ext cx="2385007" cy="5994795"/>
          </a:xfrm>
          <a:prstGeom prst="curvedConnector3">
            <a:avLst>
              <a:gd name="adj1" fmla="val 918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6A2FCDB3-8725-EB25-4FC0-AE5505EE37E0}"/>
                  </a:ext>
                </a:extLst>
              </p:cNvPr>
              <p:cNvSpPr txBox="1"/>
              <p:nvPr/>
            </p:nvSpPr>
            <p:spPr>
              <a:xfrm>
                <a:off x="7563239" y="2509195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6A2FCDB3-8725-EB25-4FC0-AE5505EE3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3239" y="2509195"/>
                <a:ext cx="513282" cy="307777"/>
              </a:xfrm>
              <a:prstGeom prst="rect">
                <a:avLst/>
              </a:prstGeom>
              <a:blipFill>
                <a:blip r:embed="rId19"/>
                <a:stretch>
                  <a:fillRect l="-3571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3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2A38E-EA5C-37FB-A0F7-D07D4B783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E07D934B-F537-BD9E-524C-04ADCC07022B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96587" y="96695"/>
            <a:ext cx="2385007" cy="5994795"/>
          </a:xfrm>
          <a:prstGeom prst="curvedConnector3">
            <a:avLst>
              <a:gd name="adj1" fmla="val 918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9B1AB065-6E25-BDC8-E64D-B459D96C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C6BCB3F-D9C7-D1E9-6FAA-41E61A158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26"/>
            <a:ext cx="9144000" cy="684927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形 2" descr="智慧型手機 以實心填滿">
            <a:extLst>
              <a:ext uri="{FF2B5EF4-FFF2-40B4-BE49-F238E27FC236}">
                <a16:creationId xmlns:a16="http://schemas.microsoft.com/office/drawing/2014/main" id="{EB55347D-52E5-2CD6-6697-76134A5CE6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5268" y="1203242"/>
            <a:ext cx="720000" cy="720000"/>
          </a:xfrm>
          <a:prstGeom prst="rect">
            <a:avLst/>
          </a:prstGeom>
        </p:spPr>
      </p:pic>
      <p:pic>
        <p:nvPicPr>
          <p:cNvPr id="5" name="圖形 4" descr="筆記型電腦 以實心填滿">
            <a:extLst>
              <a:ext uri="{FF2B5EF4-FFF2-40B4-BE49-F238E27FC236}">
                <a16:creationId xmlns:a16="http://schemas.microsoft.com/office/drawing/2014/main" id="{340B7342-CBD2-0C34-E393-0BC00B15A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7624" y="1258221"/>
            <a:ext cx="720000" cy="720000"/>
          </a:xfrm>
          <a:prstGeom prst="rect">
            <a:avLst/>
          </a:prstGeom>
        </p:spPr>
      </p:pic>
      <p:pic>
        <p:nvPicPr>
          <p:cNvPr id="8" name="圖形 7">
            <a:extLst>
              <a:ext uri="{FF2B5EF4-FFF2-40B4-BE49-F238E27FC236}">
                <a16:creationId xmlns:a16="http://schemas.microsoft.com/office/drawing/2014/main" id="{85199669-710A-F525-04D8-CC68A6D2B2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2912" y="1376636"/>
            <a:ext cx="720000" cy="450732"/>
          </a:xfrm>
          <a:prstGeom prst="rect">
            <a:avLst/>
          </a:prstGeom>
        </p:spPr>
      </p:pic>
      <p:pic>
        <p:nvPicPr>
          <p:cNvPr id="14" name="圖形 13">
            <a:extLst>
              <a:ext uri="{FF2B5EF4-FFF2-40B4-BE49-F238E27FC236}">
                <a16:creationId xmlns:a16="http://schemas.microsoft.com/office/drawing/2014/main" id="{D06778BB-A1E9-311A-BC10-3218E6633D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734" y="1165808"/>
            <a:ext cx="720000" cy="720000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03F0AA8E-3E73-6F3F-801E-2768A5B08CC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78358" y="1203242"/>
            <a:ext cx="720000" cy="632195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D24E3C13-586E-E1A2-5074-280F3427225D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5517232"/>
          <a:ext cx="738080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1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3F20C03B-7DFA-D549-C05F-6CB14C14D56E}"/>
              </a:ext>
            </a:extLst>
          </p:cNvPr>
          <p:cNvGraphicFramePr>
            <a:graphicFrameLocks noGrp="1"/>
          </p:cNvGraphicFramePr>
          <p:nvPr/>
        </p:nvGraphicFramePr>
        <p:xfrm>
          <a:off x="5655207" y="4220837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19021964-9BB3-E449-B074-030719C056D8}"/>
              </a:ext>
            </a:extLst>
          </p:cNvPr>
          <p:cNvGraphicFramePr>
            <a:graphicFrameLocks noGrp="1"/>
          </p:cNvGraphicFramePr>
          <p:nvPr/>
        </p:nvGraphicFramePr>
        <p:xfrm>
          <a:off x="3499672" y="2816972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642CA5D3-E29B-91BC-1476-48C122D6395D}"/>
              </a:ext>
            </a:extLst>
          </p:cNvPr>
          <p:cNvGraphicFramePr>
            <a:graphicFrameLocks noGrp="1"/>
          </p:cNvGraphicFramePr>
          <p:nvPr/>
        </p:nvGraphicFramePr>
        <p:xfrm>
          <a:off x="1465955" y="4286595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sp>
        <p:nvSpPr>
          <p:cNvPr id="32" name="橢圓 31">
            <a:extLst>
              <a:ext uri="{FF2B5EF4-FFF2-40B4-BE49-F238E27FC236}">
                <a16:creationId xmlns:a16="http://schemas.microsoft.com/office/drawing/2014/main" id="{DC05AF7D-4D65-6224-16A1-EE62D60F7976}"/>
              </a:ext>
            </a:extLst>
          </p:cNvPr>
          <p:cNvSpPr/>
          <p:nvPr/>
        </p:nvSpPr>
        <p:spPr bwMode="auto">
          <a:xfrm>
            <a:off x="4175978" y="6162969"/>
            <a:ext cx="540000" cy="540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BD5FB694-3AC0-36E8-2360-2A476A9B44A7}"/>
              </a:ext>
            </a:extLst>
          </p:cNvPr>
          <p:cNvSpPr/>
          <p:nvPr/>
        </p:nvSpPr>
        <p:spPr bwMode="auto">
          <a:xfrm>
            <a:off x="4175978" y="207285"/>
            <a:ext cx="540000" cy="540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0396E7C6-DA38-FC9D-96F3-41D6B8B284C2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1737841" y="5912663"/>
            <a:ext cx="2708137" cy="250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7E27C2F9-C68A-D53C-BE14-7B930251FB00}"/>
              </a:ext>
            </a:extLst>
          </p:cNvPr>
          <p:cNvCxnSpPr>
            <a:cxnSpLocks/>
            <a:stCxn id="32" idx="0"/>
            <a:endCxn id="16" idx="2"/>
          </p:cNvCxnSpPr>
          <p:nvPr/>
        </p:nvCxnSpPr>
        <p:spPr bwMode="auto">
          <a:xfrm flipV="1">
            <a:off x="4445978" y="5974432"/>
            <a:ext cx="0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2142C4DB-4B8A-13D4-0CB9-262B3EF9C225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33781"/>
            <a:ext cx="1267977" cy="2291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0FC3F394-FF62-B521-5E03-DE3E90A6B191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74432"/>
            <a:ext cx="2708137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BED12E36-2172-4F8E-60D2-C13EA50CE560}"/>
              </a:ext>
            </a:extLst>
          </p:cNvPr>
          <p:cNvCxnSpPr>
            <a:cxnSpLocks/>
            <a:stCxn id="3" idx="0"/>
            <a:endCxn id="33" idx="4"/>
          </p:cNvCxnSpPr>
          <p:nvPr/>
        </p:nvCxnSpPr>
        <p:spPr bwMode="auto">
          <a:xfrm flipV="1">
            <a:off x="3005268" y="747285"/>
            <a:ext cx="1440710" cy="4559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9F28BF96-F1DE-5D90-2FF8-7B34BB0F493B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4445978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896B11B2-FD88-8D9E-F3D9-440DF5EA27E8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1448777" cy="3635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03" name="直線單箭頭接點 4102">
            <a:extLst>
              <a:ext uri="{FF2B5EF4-FFF2-40B4-BE49-F238E27FC236}">
                <a16:creationId xmlns:a16="http://schemas.microsoft.com/office/drawing/2014/main" id="{F54C91B5-BAE0-B97F-AA74-25FBC8E6EC86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2862326" cy="3954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278D75FB-6B62-C834-7358-AA0F4FBEC9DA}"/>
              </a:ext>
            </a:extLst>
          </p:cNvPr>
          <p:cNvSpPr txBox="1"/>
          <p:nvPr/>
        </p:nvSpPr>
        <p:spPr>
          <a:xfrm>
            <a:off x="1849970" y="166659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6FD3E657-3969-9079-883B-D59412A22AF3}"/>
              </a:ext>
            </a:extLst>
          </p:cNvPr>
          <p:cNvSpPr txBox="1"/>
          <p:nvPr/>
        </p:nvSpPr>
        <p:spPr>
          <a:xfrm>
            <a:off x="3163433" y="169771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C7BB93FF-DE01-B9B5-CCFD-D54619EA7EC4}"/>
              </a:ext>
            </a:extLst>
          </p:cNvPr>
          <p:cNvSpPr txBox="1"/>
          <p:nvPr/>
        </p:nvSpPr>
        <p:spPr>
          <a:xfrm>
            <a:off x="4819053" y="166284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B7E8928D-3262-B3A5-5456-711A8A7DD6BD}"/>
              </a:ext>
            </a:extLst>
          </p:cNvPr>
          <p:cNvSpPr txBox="1"/>
          <p:nvPr/>
        </p:nvSpPr>
        <p:spPr>
          <a:xfrm>
            <a:off x="6209609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B0B28CF4-6EBE-5A6E-63F4-F8F9132561D7}"/>
              </a:ext>
            </a:extLst>
          </p:cNvPr>
          <p:cNvSpPr txBox="1"/>
          <p:nvPr/>
        </p:nvSpPr>
        <p:spPr>
          <a:xfrm>
            <a:off x="7806622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18" name="接點: 弧形 4117">
            <a:extLst>
              <a:ext uri="{FF2B5EF4-FFF2-40B4-BE49-F238E27FC236}">
                <a16:creationId xmlns:a16="http://schemas.microsoft.com/office/drawing/2014/main" id="{D8D9EC07-2505-58B5-F30D-D91F6CA5BBC3}"/>
              </a:ext>
            </a:extLst>
          </p:cNvPr>
          <p:cNvCxnSpPr>
            <a:cxnSpLocks/>
            <a:endCxn id="19" idx="2"/>
          </p:cNvCxnSpPr>
          <p:nvPr/>
        </p:nvCxnSpPr>
        <p:spPr bwMode="auto">
          <a:xfrm rot="5400000" flipH="1" flipV="1">
            <a:off x="1423021" y="5304857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接點: 弧形 4120">
            <a:extLst>
              <a:ext uri="{FF2B5EF4-FFF2-40B4-BE49-F238E27FC236}">
                <a16:creationId xmlns:a16="http://schemas.microsoft.com/office/drawing/2014/main" id="{1A52EEA7-8188-4CB5-047F-51E2ECD5727A}"/>
              </a:ext>
            </a:extLst>
          </p:cNvPr>
          <p:cNvCxnSpPr>
            <a:cxnSpLocks/>
            <a:stCxn id="19" idx="0"/>
            <a:endCxn id="18" idx="2"/>
          </p:cNvCxnSpPr>
          <p:nvPr/>
        </p:nvCxnSpPr>
        <p:spPr bwMode="auto">
          <a:xfrm rot="5400000" flipH="1" flipV="1">
            <a:off x="2454479" y="3015665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4" name="接點: 弧形 4123">
            <a:extLst>
              <a:ext uri="{FF2B5EF4-FFF2-40B4-BE49-F238E27FC236}">
                <a16:creationId xmlns:a16="http://schemas.microsoft.com/office/drawing/2014/main" id="{888F2EC4-9B08-AF58-EE6A-E5FB439278E8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 bwMode="auto">
          <a:xfrm rot="16200000" flipV="1">
            <a:off x="4581985" y="2921876"/>
            <a:ext cx="442387" cy="215553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4" name="接點: 弧形 4133">
            <a:extLst>
              <a:ext uri="{FF2B5EF4-FFF2-40B4-BE49-F238E27FC236}">
                <a16:creationId xmlns:a16="http://schemas.microsoft.com/office/drawing/2014/main" id="{A8D85869-AA5F-E4B3-BA69-A678FE128477}"/>
              </a:ext>
            </a:extLst>
          </p:cNvPr>
          <p:cNvCxnSpPr>
            <a:cxnSpLocks/>
            <a:stCxn id="18" idx="0"/>
            <a:endCxn id="5" idx="2"/>
          </p:cNvCxnSpPr>
          <p:nvPr/>
        </p:nvCxnSpPr>
        <p:spPr bwMode="auto">
          <a:xfrm rot="16200000" flipV="1">
            <a:off x="2217142" y="1308704"/>
            <a:ext cx="838751" cy="217778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7" name="接點: 弧形 4136">
            <a:extLst>
              <a:ext uri="{FF2B5EF4-FFF2-40B4-BE49-F238E27FC236}">
                <a16:creationId xmlns:a16="http://schemas.microsoft.com/office/drawing/2014/main" id="{FC6D7B25-E306-9500-D045-5531E1A3080D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5400000" flipH="1" flipV="1">
            <a:off x="3670374" y="203325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接點: 弧形 4144">
            <a:extLst>
              <a:ext uri="{FF2B5EF4-FFF2-40B4-BE49-F238E27FC236}">
                <a16:creationId xmlns:a16="http://schemas.microsoft.com/office/drawing/2014/main" id="{E9DF33F2-8A0B-378F-72D7-6F96223A616A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rot="5400000" flipH="1" flipV="1">
            <a:off x="4352990" y="1258228"/>
            <a:ext cx="931164" cy="2186324"/>
          </a:xfrm>
          <a:prstGeom prst="curvedConnector3">
            <a:avLst>
              <a:gd name="adj1" fmla="val 290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16FA900F-3B40-C8A0-CBCD-C842CF19C0ED}"/>
              </a:ext>
            </a:extLst>
          </p:cNvPr>
          <p:cNvSpPr txBox="1"/>
          <p:nvPr/>
        </p:nvSpPr>
        <p:spPr>
          <a:xfrm>
            <a:off x="7208855" y="8726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綠：流量 </a:t>
            </a:r>
            <a:r>
              <a:rPr lang="en-US" altLang="zh-TW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flow</a:t>
            </a:r>
          </a:p>
          <a:p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黃：容量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capacity</a:t>
            </a:r>
            <a:endParaRPr lang="zh-TW" alt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4179" name="接點: 弧形 4178">
            <a:extLst>
              <a:ext uri="{FF2B5EF4-FFF2-40B4-BE49-F238E27FC236}">
                <a16:creationId xmlns:a16="http://schemas.microsoft.com/office/drawing/2014/main" id="{2873712C-C430-8A13-3291-CF00A33BE6A6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956862" y="3017752"/>
            <a:ext cx="3521659" cy="1490442"/>
          </a:xfrm>
          <a:prstGeom prst="curvedConnector3">
            <a:avLst>
              <a:gd name="adj1" fmla="val 337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85" name="接點: 弧形 4184">
            <a:extLst>
              <a:ext uri="{FF2B5EF4-FFF2-40B4-BE49-F238E27FC236}">
                <a16:creationId xmlns:a16="http://schemas.microsoft.com/office/drawing/2014/main" id="{D8CAD878-08A0-343F-27F1-D95BC02D3176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62603" y="2251032"/>
            <a:ext cx="3562828" cy="2953434"/>
          </a:xfrm>
          <a:prstGeom prst="curvedConnector3">
            <a:avLst>
              <a:gd name="adj1" fmla="val 2754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1" name="接點: 弧形 4200">
            <a:extLst>
              <a:ext uri="{FF2B5EF4-FFF2-40B4-BE49-F238E27FC236}">
                <a16:creationId xmlns:a16="http://schemas.microsoft.com/office/drawing/2014/main" id="{A6F15B3C-5AD3-162E-A1F7-5E985E4DEF7E}"/>
              </a:ext>
            </a:extLst>
          </p:cNvPr>
          <p:cNvCxnSpPr>
            <a:cxnSpLocks/>
            <a:stCxn id="16" idx="0"/>
          </p:cNvCxnSpPr>
          <p:nvPr/>
        </p:nvCxnSpPr>
        <p:spPr bwMode="auto">
          <a:xfrm rot="16200000" flipV="1">
            <a:off x="1952719" y="3023972"/>
            <a:ext cx="3543633" cy="1442887"/>
          </a:xfrm>
          <a:prstGeom prst="curvedConnector3">
            <a:avLst>
              <a:gd name="adj1" fmla="val 17176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7" name="接點: 弧形 4206">
            <a:extLst>
              <a:ext uri="{FF2B5EF4-FFF2-40B4-BE49-F238E27FC236}">
                <a16:creationId xmlns:a16="http://schemas.microsoft.com/office/drawing/2014/main" id="{DB1C89E0-18E7-098C-D58B-BC687E0F6CF8}"/>
              </a:ext>
            </a:extLst>
          </p:cNvPr>
          <p:cNvCxnSpPr>
            <a:cxnSpLocks/>
            <a:stCxn id="17" idx="0"/>
          </p:cNvCxnSpPr>
          <p:nvPr/>
        </p:nvCxnSpPr>
        <p:spPr bwMode="auto">
          <a:xfrm rot="5400000" flipH="1" flipV="1">
            <a:off x="5542419" y="2261769"/>
            <a:ext cx="2297595" cy="16205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14" name="直線單箭頭接點 4213">
            <a:extLst>
              <a:ext uri="{FF2B5EF4-FFF2-40B4-BE49-F238E27FC236}">
                <a16:creationId xmlns:a16="http://schemas.microsoft.com/office/drawing/2014/main" id="{2DDCD682-5D6B-35C2-A0CF-94E2B82C5DFB}"/>
              </a:ext>
            </a:extLst>
          </p:cNvPr>
          <p:cNvCxnSpPr>
            <a:cxnSpLocks/>
            <a:endCxn id="17" idx="2"/>
          </p:cNvCxnSpPr>
          <p:nvPr/>
        </p:nvCxnSpPr>
        <p:spPr bwMode="auto">
          <a:xfrm flipH="1" flipV="1">
            <a:off x="5880945" y="5182315"/>
            <a:ext cx="8705" cy="3587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21F9B691-A8EF-5D95-1158-BB47116A6B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63433" y="5654758"/>
            <a:ext cx="1012545" cy="27902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03C0F83E-E9D4-B4DC-4237-3B128D1D209D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1521817" y="747285"/>
            <a:ext cx="2924161" cy="51648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" name="接點: 弧形 3">
            <a:extLst>
              <a:ext uri="{FF2B5EF4-FFF2-40B4-BE49-F238E27FC236}">
                <a16:creationId xmlns:a16="http://schemas.microsoft.com/office/drawing/2014/main" id="{8A9678D5-5B66-F1F4-EDD2-9A6D9AD55D9F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03952" y="3045815"/>
            <a:ext cx="3507020" cy="14196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" name="直線單箭頭接點 1">
            <a:extLst>
              <a:ext uri="{FF2B5EF4-FFF2-40B4-BE49-F238E27FC236}">
                <a16:creationId xmlns:a16="http://schemas.microsoft.com/office/drawing/2014/main" id="{25064A8A-A237-13A1-CEC6-DB95732FC8D6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3091757" y="5825191"/>
            <a:ext cx="1354221" cy="33777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7B3251CE-A57C-5F94-573B-A59F56E52EC8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377766" y="3058354"/>
            <a:ext cx="3446673" cy="1484226"/>
          </a:xfrm>
          <a:prstGeom prst="curvedConnector3">
            <a:avLst>
              <a:gd name="adj1" fmla="val 47074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DF111471-E0EF-D892-82D7-FEE85CF801FE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6492" y="614720"/>
            <a:ext cx="2546420" cy="48661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562F064-02DC-F3E3-D84C-DB7C93668685}"/>
              </a:ext>
            </a:extLst>
          </p:cNvPr>
          <p:cNvSpPr txBox="1"/>
          <p:nvPr/>
        </p:nvSpPr>
        <p:spPr>
          <a:xfrm>
            <a:off x="3091757" y="599733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60D8FCF-226D-C7C7-89C4-1341F2F33155}"/>
              </a:ext>
            </a:extLst>
          </p:cNvPr>
          <p:cNvSpPr txBox="1"/>
          <p:nvPr/>
        </p:nvSpPr>
        <p:spPr>
          <a:xfrm>
            <a:off x="1951851" y="2954479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EA890C21-E4E5-000A-5786-B3D2A6F91BBA}"/>
              </a:ext>
            </a:extLst>
          </p:cNvPr>
          <p:cNvSpPr txBox="1"/>
          <p:nvPr/>
        </p:nvSpPr>
        <p:spPr>
          <a:xfrm>
            <a:off x="2039549" y="1163132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80017DF4-90B0-54C6-802C-3DDAEB0398F4}"/>
              </a:ext>
            </a:extLst>
          </p:cNvPr>
          <p:cNvSpPr txBox="1"/>
          <p:nvPr/>
        </p:nvSpPr>
        <p:spPr>
          <a:xfrm>
            <a:off x="2137228" y="46810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FF7EF14-CA0C-E1AC-099F-078A71129DC4}"/>
              </a:ext>
            </a:extLst>
          </p:cNvPr>
          <p:cNvSpPr txBox="1"/>
          <p:nvPr/>
        </p:nvSpPr>
        <p:spPr>
          <a:xfrm>
            <a:off x="868289" y="300706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A13F5435-02A1-95BA-13EF-21B1D85CE892}"/>
              </a:ext>
            </a:extLst>
          </p:cNvPr>
          <p:cNvSpPr txBox="1"/>
          <p:nvPr/>
        </p:nvSpPr>
        <p:spPr>
          <a:xfrm>
            <a:off x="3365494" y="529220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2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1A777-F750-A385-7B61-4716F944C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接點: 弧形 1">
            <a:extLst>
              <a:ext uri="{FF2B5EF4-FFF2-40B4-BE49-F238E27FC236}">
                <a16:creationId xmlns:a16="http://schemas.microsoft.com/office/drawing/2014/main" id="{42E3725A-1049-0CC3-F2BB-3141E6BA4D15}"/>
              </a:ext>
            </a:extLst>
          </p:cNvPr>
          <p:cNvCxnSpPr>
            <a:cxnSpLocks/>
            <a:stCxn id="19" idx="0"/>
            <a:endCxn id="36" idx="2"/>
          </p:cNvCxnSpPr>
          <p:nvPr/>
        </p:nvCxnSpPr>
        <p:spPr bwMode="auto">
          <a:xfrm rot="5400000" flipH="1" flipV="1">
            <a:off x="3496587" y="96695"/>
            <a:ext cx="2385007" cy="5994795"/>
          </a:xfrm>
          <a:prstGeom prst="curvedConnector3">
            <a:avLst>
              <a:gd name="adj1" fmla="val 918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0636DEEC-D785-D6A6-7B97-90785FC6DD3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63433" y="5654758"/>
            <a:ext cx="1012545" cy="2790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3B194879-8E68-8DEC-E263-2DF7199BD16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91757" y="5825191"/>
            <a:ext cx="1354221" cy="337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69837FD-19F8-68EF-2F1F-A8D95E8F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EBC9EF3-1DAC-96FD-071F-8CADBC40A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26"/>
            <a:ext cx="9144000" cy="684927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形 2" descr="智慧型手機 以實心填滿">
            <a:extLst>
              <a:ext uri="{FF2B5EF4-FFF2-40B4-BE49-F238E27FC236}">
                <a16:creationId xmlns:a16="http://schemas.microsoft.com/office/drawing/2014/main" id="{B0AD7167-83DE-AC50-4660-B9C7F9C710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5268" y="1203242"/>
            <a:ext cx="720000" cy="720000"/>
          </a:xfrm>
          <a:prstGeom prst="rect">
            <a:avLst/>
          </a:prstGeom>
        </p:spPr>
      </p:pic>
      <p:pic>
        <p:nvPicPr>
          <p:cNvPr id="5" name="圖形 4" descr="筆記型電腦 以實心填滿">
            <a:extLst>
              <a:ext uri="{FF2B5EF4-FFF2-40B4-BE49-F238E27FC236}">
                <a16:creationId xmlns:a16="http://schemas.microsoft.com/office/drawing/2014/main" id="{8E82E1C9-DE34-9C30-7519-13441BBD5B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7624" y="1258221"/>
            <a:ext cx="720000" cy="720000"/>
          </a:xfrm>
          <a:prstGeom prst="rect">
            <a:avLst/>
          </a:prstGeom>
        </p:spPr>
      </p:pic>
      <p:pic>
        <p:nvPicPr>
          <p:cNvPr id="8" name="圖形 7">
            <a:extLst>
              <a:ext uri="{FF2B5EF4-FFF2-40B4-BE49-F238E27FC236}">
                <a16:creationId xmlns:a16="http://schemas.microsoft.com/office/drawing/2014/main" id="{306CE385-7871-4CE5-4C94-2F8978D63B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2912" y="1376636"/>
            <a:ext cx="720000" cy="450732"/>
          </a:xfrm>
          <a:prstGeom prst="rect">
            <a:avLst/>
          </a:prstGeom>
        </p:spPr>
      </p:pic>
      <p:pic>
        <p:nvPicPr>
          <p:cNvPr id="14" name="圖形 13">
            <a:extLst>
              <a:ext uri="{FF2B5EF4-FFF2-40B4-BE49-F238E27FC236}">
                <a16:creationId xmlns:a16="http://schemas.microsoft.com/office/drawing/2014/main" id="{E983E1F8-2A6A-7543-EA5A-4623DA8538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734" y="1165808"/>
            <a:ext cx="720000" cy="720000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0D69B419-E98D-086C-3CA7-10E1D113D80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78358" y="1203242"/>
            <a:ext cx="720000" cy="632195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A6D6216B-7D16-E99A-EE8A-22F899B61299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5517232"/>
          <a:ext cx="738080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1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1C8FE224-5481-C395-565F-80DDBF6F67EF}"/>
              </a:ext>
            </a:extLst>
          </p:cNvPr>
          <p:cNvGraphicFramePr>
            <a:graphicFrameLocks noGrp="1"/>
          </p:cNvGraphicFramePr>
          <p:nvPr/>
        </p:nvGraphicFramePr>
        <p:xfrm>
          <a:off x="5655207" y="4220837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3CC5D366-516F-FF1F-B4D2-EE3D90479A08}"/>
              </a:ext>
            </a:extLst>
          </p:cNvPr>
          <p:cNvGraphicFramePr>
            <a:graphicFrameLocks noGrp="1"/>
          </p:cNvGraphicFramePr>
          <p:nvPr/>
        </p:nvGraphicFramePr>
        <p:xfrm>
          <a:off x="3499672" y="2816972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41A61CA2-954F-ACE1-92F5-5A634DEB72A8}"/>
              </a:ext>
            </a:extLst>
          </p:cNvPr>
          <p:cNvGraphicFramePr>
            <a:graphicFrameLocks noGrp="1"/>
          </p:cNvGraphicFramePr>
          <p:nvPr/>
        </p:nvGraphicFramePr>
        <p:xfrm>
          <a:off x="1465955" y="4286595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sp>
        <p:nvSpPr>
          <p:cNvPr id="32" name="橢圓 31">
            <a:extLst>
              <a:ext uri="{FF2B5EF4-FFF2-40B4-BE49-F238E27FC236}">
                <a16:creationId xmlns:a16="http://schemas.microsoft.com/office/drawing/2014/main" id="{C989F5D5-4DDD-D6CB-A95B-A3033E2589E5}"/>
              </a:ext>
            </a:extLst>
          </p:cNvPr>
          <p:cNvSpPr/>
          <p:nvPr/>
        </p:nvSpPr>
        <p:spPr bwMode="auto">
          <a:xfrm>
            <a:off x="4175978" y="6162969"/>
            <a:ext cx="540000" cy="540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47D83014-10C1-D599-C2B0-F99FE514FD87}"/>
              </a:ext>
            </a:extLst>
          </p:cNvPr>
          <p:cNvSpPr/>
          <p:nvPr/>
        </p:nvSpPr>
        <p:spPr bwMode="auto">
          <a:xfrm>
            <a:off x="4175978" y="207285"/>
            <a:ext cx="540000" cy="540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E593824F-5246-A9CC-4008-53D0F61D9F4C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1737841" y="5912663"/>
            <a:ext cx="2708137" cy="250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4D63F451-FBF4-3D0B-D704-49D5A2E540A2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33781"/>
            <a:ext cx="1267977" cy="2291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595CB4C9-95CD-26BB-141E-837C174182AC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74432"/>
            <a:ext cx="2708137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E2A041EC-D05B-4C48-D5C3-E8B0E8012F54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4445978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969EF268-D30B-2DA4-7D1F-F4717AEB7987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1448777" cy="3635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03" name="直線單箭頭接點 4102">
            <a:extLst>
              <a:ext uri="{FF2B5EF4-FFF2-40B4-BE49-F238E27FC236}">
                <a16:creationId xmlns:a16="http://schemas.microsoft.com/office/drawing/2014/main" id="{236720CB-5991-2897-90F6-A879F0AD9968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2862326" cy="3954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292E43A8-92D0-7759-EDA3-9E2A047A5B1A}"/>
              </a:ext>
            </a:extLst>
          </p:cNvPr>
          <p:cNvSpPr txBox="1"/>
          <p:nvPr/>
        </p:nvSpPr>
        <p:spPr>
          <a:xfrm>
            <a:off x="1849970" y="166659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779FD980-5881-FC98-02E9-376D9A7F2C58}"/>
              </a:ext>
            </a:extLst>
          </p:cNvPr>
          <p:cNvSpPr txBox="1"/>
          <p:nvPr/>
        </p:nvSpPr>
        <p:spPr>
          <a:xfrm>
            <a:off x="3163433" y="169771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F7CD677B-7E9E-5E32-329F-EA84C2B2ED69}"/>
              </a:ext>
            </a:extLst>
          </p:cNvPr>
          <p:cNvSpPr txBox="1"/>
          <p:nvPr/>
        </p:nvSpPr>
        <p:spPr>
          <a:xfrm>
            <a:off x="4819053" y="166284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5AFE99A1-8757-1D59-8C0D-4DAE0D6BE1AC}"/>
              </a:ext>
            </a:extLst>
          </p:cNvPr>
          <p:cNvSpPr txBox="1"/>
          <p:nvPr/>
        </p:nvSpPr>
        <p:spPr>
          <a:xfrm>
            <a:off x="6209609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B7677681-3435-5942-F450-D561229F034C}"/>
              </a:ext>
            </a:extLst>
          </p:cNvPr>
          <p:cNvSpPr txBox="1"/>
          <p:nvPr/>
        </p:nvSpPr>
        <p:spPr>
          <a:xfrm>
            <a:off x="7806622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18" name="接點: 弧形 4117">
            <a:extLst>
              <a:ext uri="{FF2B5EF4-FFF2-40B4-BE49-F238E27FC236}">
                <a16:creationId xmlns:a16="http://schemas.microsoft.com/office/drawing/2014/main" id="{9BFB267B-3C36-CA75-DE53-401DDD7BCF1D}"/>
              </a:ext>
            </a:extLst>
          </p:cNvPr>
          <p:cNvCxnSpPr>
            <a:cxnSpLocks/>
            <a:endCxn id="19" idx="2"/>
          </p:cNvCxnSpPr>
          <p:nvPr/>
        </p:nvCxnSpPr>
        <p:spPr bwMode="auto">
          <a:xfrm rot="5400000" flipH="1" flipV="1">
            <a:off x="1423021" y="5304857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接點: 弧形 4120">
            <a:extLst>
              <a:ext uri="{FF2B5EF4-FFF2-40B4-BE49-F238E27FC236}">
                <a16:creationId xmlns:a16="http://schemas.microsoft.com/office/drawing/2014/main" id="{C2939551-71B1-6130-5FC0-746F467E73B0}"/>
              </a:ext>
            </a:extLst>
          </p:cNvPr>
          <p:cNvCxnSpPr>
            <a:cxnSpLocks/>
            <a:stCxn id="19" idx="0"/>
            <a:endCxn id="18" idx="2"/>
          </p:cNvCxnSpPr>
          <p:nvPr/>
        </p:nvCxnSpPr>
        <p:spPr bwMode="auto">
          <a:xfrm rot="5400000" flipH="1" flipV="1">
            <a:off x="2454479" y="3015665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4" name="接點: 弧形 4123">
            <a:extLst>
              <a:ext uri="{FF2B5EF4-FFF2-40B4-BE49-F238E27FC236}">
                <a16:creationId xmlns:a16="http://schemas.microsoft.com/office/drawing/2014/main" id="{F7C2227E-9434-1B93-AEF6-B7AF84E52DCF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 bwMode="auto">
          <a:xfrm rot="16200000" flipV="1">
            <a:off x="4581985" y="2921876"/>
            <a:ext cx="442387" cy="215553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4" name="接點: 弧形 4133">
            <a:extLst>
              <a:ext uri="{FF2B5EF4-FFF2-40B4-BE49-F238E27FC236}">
                <a16:creationId xmlns:a16="http://schemas.microsoft.com/office/drawing/2014/main" id="{826ED1B6-F512-F401-032B-6A31D971D676}"/>
              </a:ext>
            </a:extLst>
          </p:cNvPr>
          <p:cNvCxnSpPr>
            <a:cxnSpLocks/>
            <a:stCxn id="18" idx="0"/>
            <a:endCxn id="5" idx="2"/>
          </p:cNvCxnSpPr>
          <p:nvPr/>
        </p:nvCxnSpPr>
        <p:spPr bwMode="auto">
          <a:xfrm rot="16200000" flipV="1">
            <a:off x="2217142" y="1308704"/>
            <a:ext cx="838751" cy="217778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7" name="接點: 弧形 4136">
            <a:extLst>
              <a:ext uri="{FF2B5EF4-FFF2-40B4-BE49-F238E27FC236}">
                <a16:creationId xmlns:a16="http://schemas.microsoft.com/office/drawing/2014/main" id="{2508123A-3398-E2D9-BEA6-FA811E251856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5400000" flipH="1" flipV="1">
            <a:off x="3670374" y="203325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接點: 弧形 4144">
            <a:extLst>
              <a:ext uri="{FF2B5EF4-FFF2-40B4-BE49-F238E27FC236}">
                <a16:creationId xmlns:a16="http://schemas.microsoft.com/office/drawing/2014/main" id="{1F10197E-5079-674E-2A99-62C5B4AF05F7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rot="5400000" flipH="1" flipV="1">
            <a:off x="4352990" y="1258228"/>
            <a:ext cx="931164" cy="2186324"/>
          </a:xfrm>
          <a:prstGeom prst="curvedConnector3">
            <a:avLst>
              <a:gd name="adj1" fmla="val 290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285B417F-019B-A0DF-646F-CF1457568969}"/>
              </a:ext>
            </a:extLst>
          </p:cNvPr>
          <p:cNvSpPr txBox="1"/>
          <p:nvPr/>
        </p:nvSpPr>
        <p:spPr>
          <a:xfrm>
            <a:off x="7208855" y="8726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綠：流量 </a:t>
            </a:r>
            <a:r>
              <a:rPr lang="en-US" altLang="zh-TW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flow</a:t>
            </a:r>
          </a:p>
          <a:p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黃：容量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capacity</a:t>
            </a:r>
            <a:endParaRPr lang="zh-TW" alt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4179" name="接點: 弧形 4178">
            <a:extLst>
              <a:ext uri="{FF2B5EF4-FFF2-40B4-BE49-F238E27FC236}">
                <a16:creationId xmlns:a16="http://schemas.microsoft.com/office/drawing/2014/main" id="{F50DD4C1-99D5-0A76-CA9C-894DEBD7AB25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956862" y="3017752"/>
            <a:ext cx="3521659" cy="1490442"/>
          </a:xfrm>
          <a:prstGeom prst="curvedConnector3">
            <a:avLst>
              <a:gd name="adj1" fmla="val 337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85" name="接點: 弧形 4184">
            <a:extLst>
              <a:ext uri="{FF2B5EF4-FFF2-40B4-BE49-F238E27FC236}">
                <a16:creationId xmlns:a16="http://schemas.microsoft.com/office/drawing/2014/main" id="{172B748D-BEF9-640F-2908-6BCA7FEFE419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62603" y="2251032"/>
            <a:ext cx="3562828" cy="2953434"/>
          </a:xfrm>
          <a:prstGeom prst="curvedConnector3">
            <a:avLst>
              <a:gd name="adj1" fmla="val 2754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07" name="接點: 弧形 4206">
            <a:extLst>
              <a:ext uri="{FF2B5EF4-FFF2-40B4-BE49-F238E27FC236}">
                <a16:creationId xmlns:a16="http://schemas.microsoft.com/office/drawing/2014/main" id="{009C0735-33DD-0151-95E6-4EE025AC65A0}"/>
              </a:ext>
            </a:extLst>
          </p:cNvPr>
          <p:cNvCxnSpPr>
            <a:cxnSpLocks/>
            <a:stCxn id="17" idx="0"/>
          </p:cNvCxnSpPr>
          <p:nvPr/>
        </p:nvCxnSpPr>
        <p:spPr bwMode="auto">
          <a:xfrm rot="5400000" flipH="1" flipV="1">
            <a:off x="5542419" y="2261769"/>
            <a:ext cx="2297595" cy="16205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214" name="直線單箭頭接點 4213">
            <a:extLst>
              <a:ext uri="{FF2B5EF4-FFF2-40B4-BE49-F238E27FC236}">
                <a16:creationId xmlns:a16="http://schemas.microsoft.com/office/drawing/2014/main" id="{FC54D3D6-25A4-8960-D5F0-1B51D99F7FBF}"/>
              </a:ext>
            </a:extLst>
          </p:cNvPr>
          <p:cNvCxnSpPr>
            <a:cxnSpLocks/>
            <a:endCxn id="17" idx="2"/>
          </p:cNvCxnSpPr>
          <p:nvPr/>
        </p:nvCxnSpPr>
        <p:spPr bwMode="auto">
          <a:xfrm flipH="1" flipV="1">
            <a:off x="5880945" y="5182315"/>
            <a:ext cx="8705" cy="3587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348C5AB4-64F5-D75F-2C51-75FFC3EAAD14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1521817" y="747285"/>
            <a:ext cx="2924161" cy="51648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" name="接點: 弧形 3">
            <a:extLst>
              <a:ext uri="{FF2B5EF4-FFF2-40B4-BE49-F238E27FC236}">
                <a16:creationId xmlns:a16="http://schemas.microsoft.com/office/drawing/2014/main" id="{93AE0CB8-5FD4-B609-34B4-03EB45C849A1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03952" y="3045815"/>
            <a:ext cx="3507020" cy="14196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25DB87CA-2449-B15B-37FB-B1EDA19F1EFA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377766" y="3058354"/>
            <a:ext cx="3446673" cy="1484226"/>
          </a:xfrm>
          <a:prstGeom prst="curvedConnector3">
            <a:avLst>
              <a:gd name="adj1" fmla="val 47074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978E9A04-A12A-45E4-4420-AEB8829A1E22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6492" y="614720"/>
            <a:ext cx="2546420" cy="48661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0A81E9CB-B3FC-994F-5D80-0716FF754CD9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74432"/>
            <a:ext cx="0" cy="18853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3286F4E8-D1F7-91C9-EBDB-2E78383B5E2B}"/>
              </a:ext>
            </a:extLst>
          </p:cNvPr>
          <p:cNvCxnSpPr>
            <a:cxnSpLocks/>
          </p:cNvCxnSpPr>
          <p:nvPr/>
        </p:nvCxnSpPr>
        <p:spPr bwMode="auto">
          <a:xfrm flipV="1">
            <a:off x="3005268" y="747285"/>
            <a:ext cx="1440710" cy="45595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0" name="接點: 弧形 9">
            <a:extLst>
              <a:ext uri="{FF2B5EF4-FFF2-40B4-BE49-F238E27FC236}">
                <a16:creationId xmlns:a16="http://schemas.microsoft.com/office/drawing/2014/main" id="{48503457-DC2E-BDEF-9B96-C9A51868DBA9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952719" y="3023972"/>
            <a:ext cx="3543633" cy="1442887"/>
          </a:xfrm>
          <a:prstGeom prst="curvedConnector3">
            <a:avLst>
              <a:gd name="adj1" fmla="val 17176"/>
            </a:avLst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F351FD1-5040-5EBB-E9BC-34B325D15272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3848" y="980728"/>
            <a:ext cx="1080120" cy="35346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接點: 弧形 11">
            <a:extLst>
              <a:ext uri="{FF2B5EF4-FFF2-40B4-BE49-F238E27FC236}">
                <a16:creationId xmlns:a16="http://schemas.microsoft.com/office/drawing/2014/main" id="{7D042CC1-2CA5-78F1-BA34-05E1101CD8C6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795067" y="2997948"/>
            <a:ext cx="3450279" cy="1478332"/>
          </a:xfrm>
          <a:prstGeom prst="curvedConnector3">
            <a:avLst>
              <a:gd name="adj1" fmla="val 11793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DC0EB6C9-202F-7201-3538-F1E70324F392}"/>
              </a:ext>
            </a:extLst>
          </p:cNvPr>
          <p:cNvCxnSpPr>
            <a:cxnSpLocks/>
          </p:cNvCxnSpPr>
          <p:nvPr/>
        </p:nvCxnSpPr>
        <p:spPr bwMode="auto">
          <a:xfrm>
            <a:off x="4572000" y="5967867"/>
            <a:ext cx="0" cy="19510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9F18DF4-5D46-D1C6-FFC6-14E6A863E702}"/>
              </a:ext>
            </a:extLst>
          </p:cNvPr>
          <p:cNvSpPr txBox="1"/>
          <p:nvPr/>
        </p:nvSpPr>
        <p:spPr>
          <a:xfrm>
            <a:off x="3691471" y="578244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DC7C4EB3-80DA-2811-9DA2-AC86D47E2E4E}"/>
              </a:ext>
            </a:extLst>
          </p:cNvPr>
          <p:cNvSpPr txBox="1"/>
          <p:nvPr/>
        </p:nvSpPr>
        <p:spPr>
          <a:xfrm>
            <a:off x="2987102" y="2494772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1448FD6D-61F1-64B8-F8DD-CE30BEF58AD5}"/>
              </a:ext>
            </a:extLst>
          </p:cNvPr>
          <p:cNvSpPr txBox="1"/>
          <p:nvPr/>
        </p:nvSpPr>
        <p:spPr>
          <a:xfrm>
            <a:off x="3064333" y="430505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EF145EAD-8187-DEFD-8C04-DED2982CC7F0}"/>
              </a:ext>
            </a:extLst>
          </p:cNvPr>
          <p:cNvSpPr txBox="1"/>
          <p:nvPr/>
        </p:nvSpPr>
        <p:spPr>
          <a:xfrm>
            <a:off x="3485926" y="113632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7A90171D-7BD2-7260-5B39-5BDE6637B228}"/>
              </a:ext>
            </a:extLst>
          </p:cNvPr>
          <p:cNvSpPr txBox="1"/>
          <p:nvPr/>
        </p:nvSpPr>
        <p:spPr>
          <a:xfrm>
            <a:off x="2234251" y="3097656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982DFB7-CC6D-9255-DCDE-2280736CEC60}"/>
              </a:ext>
            </a:extLst>
          </p:cNvPr>
          <p:cNvSpPr txBox="1"/>
          <p:nvPr/>
        </p:nvSpPr>
        <p:spPr>
          <a:xfrm>
            <a:off x="4724169" y="5687877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A4AE00B8-67FE-6CBE-6BC4-53A61D680D69}"/>
              </a:ext>
            </a:extLst>
          </p:cNvPr>
          <p:cNvSpPr/>
          <p:nvPr/>
        </p:nvSpPr>
        <p:spPr bwMode="auto">
          <a:xfrm>
            <a:off x="7229288" y="987188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349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5F080-393D-5BC1-2795-6F3A52D3A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0D7853F-35E8-75A0-D485-A694DF161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BCB7F02-D285-3F08-C90E-28D3FDE42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26"/>
            <a:ext cx="9144000" cy="684927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形 2" descr="智慧型手機 以實心填滿">
            <a:extLst>
              <a:ext uri="{FF2B5EF4-FFF2-40B4-BE49-F238E27FC236}">
                <a16:creationId xmlns:a16="http://schemas.microsoft.com/office/drawing/2014/main" id="{4074E057-7737-67A3-C96D-5BD7975DF9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5268" y="1203242"/>
            <a:ext cx="720000" cy="720000"/>
          </a:xfrm>
          <a:prstGeom prst="rect">
            <a:avLst/>
          </a:prstGeom>
        </p:spPr>
      </p:pic>
      <p:pic>
        <p:nvPicPr>
          <p:cNvPr id="5" name="圖形 4" descr="筆記型電腦 以實心填滿">
            <a:extLst>
              <a:ext uri="{FF2B5EF4-FFF2-40B4-BE49-F238E27FC236}">
                <a16:creationId xmlns:a16="http://schemas.microsoft.com/office/drawing/2014/main" id="{08DC81AB-871E-0C44-D282-0F1937841D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7624" y="1258221"/>
            <a:ext cx="720000" cy="720000"/>
          </a:xfrm>
          <a:prstGeom prst="rect">
            <a:avLst/>
          </a:prstGeom>
        </p:spPr>
      </p:pic>
      <p:pic>
        <p:nvPicPr>
          <p:cNvPr id="8" name="圖形 7">
            <a:extLst>
              <a:ext uri="{FF2B5EF4-FFF2-40B4-BE49-F238E27FC236}">
                <a16:creationId xmlns:a16="http://schemas.microsoft.com/office/drawing/2014/main" id="{403891BC-B446-868D-2DEE-083F962F25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2912" y="1376636"/>
            <a:ext cx="720000" cy="450732"/>
          </a:xfrm>
          <a:prstGeom prst="rect">
            <a:avLst/>
          </a:prstGeom>
        </p:spPr>
      </p:pic>
      <p:pic>
        <p:nvPicPr>
          <p:cNvPr id="14" name="圖形 13">
            <a:extLst>
              <a:ext uri="{FF2B5EF4-FFF2-40B4-BE49-F238E27FC236}">
                <a16:creationId xmlns:a16="http://schemas.microsoft.com/office/drawing/2014/main" id="{6829EB1E-7F50-1903-A405-3AC94D50691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734" y="1165808"/>
            <a:ext cx="720000" cy="720000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A2EAC2D5-9586-A9CF-60BE-5FF8D44E9E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78358" y="1203242"/>
            <a:ext cx="720000" cy="632195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77AAD68C-36EA-DD80-69E7-35B3141EC883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5517232"/>
          <a:ext cx="738080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1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B602E1B4-23D1-0856-CD7F-EEDD61387A45}"/>
              </a:ext>
            </a:extLst>
          </p:cNvPr>
          <p:cNvGraphicFramePr>
            <a:graphicFrameLocks noGrp="1"/>
          </p:cNvGraphicFramePr>
          <p:nvPr/>
        </p:nvGraphicFramePr>
        <p:xfrm>
          <a:off x="5655207" y="4220837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498025E8-6C32-8CA3-FF7B-17CD991742DF}"/>
              </a:ext>
            </a:extLst>
          </p:cNvPr>
          <p:cNvGraphicFramePr>
            <a:graphicFrameLocks noGrp="1"/>
          </p:cNvGraphicFramePr>
          <p:nvPr/>
        </p:nvGraphicFramePr>
        <p:xfrm>
          <a:off x="3499672" y="2816972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1F7DA62B-A417-F324-BEE8-95094C92E425}"/>
              </a:ext>
            </a:extLst>
          </p:cNvPr>
          <p:cNvGraphicFramePr>
            <a:graphicFrameLocks noGrp="1"/>
          </p:cNvGraphicFramePr>
          <p:nvPr/>
        </p:nvGraphicFramePr>
        <p:xfrm>
          <a:off x="1465955" y="4286595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sp>
        <p:nvSpPr>
          <p:cNvPr id="32" name="橢圓 31">
            <a:extLst>
              <a:ext uri="{FF2B5EF4-FFF2-40B4-BE49-F238E27FC236}">
                <a16:creationId xmlns:a16="http://schemas.microsoft.com/office/drawing/2014/main" id="{47E233E7-2DEA-B64C-E2C8-4A52048B35F0}"/>
              </a:ext>
            </a:extLst>
          </p:cNvPr>
          <p:cNvSpPr/>
          <p:nvPr/>
        </p:nvSpPr>
        <p:spPr bwMode="auto">
          <a:xfrm>
            <a:off x="4175978" y="6162969"/>
            <a:ext cx="540000" cy="540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499B7970-A854-1630-9DF5-060A2674AC71}"/>
              </a:ext>
            </a:extLst>
          </p:cNvPr>
          <p:cNvSpPr/>
          <p:nvPr/>
        </p:nvSpPr>
        <p:spPr bwMode="auto">
          <a:xfrm>
            <a:off x="4175978" y="207285"/>
            <a:ext cx="540000" cy="540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57016871-A0A2-FB7B-C87D-E82374B8C61E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1737841" y="5912663"/>
            <a:ext cx="2708137" cy="250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56EC0391-BFCD-32D1-16BF-43156284F2D9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74432"/>
            <a:ext cx="2708137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78997175-F442-D589-3F2A-723036C45023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4445978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85A6B353-E81B-8CAB-A970-F353F604C6FD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1448777" cy="3635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80A98385-B080-C34D-0100-6A64CC001663}"/>
              </a:ext>
            </a:extLst>
          </p:cNvPr>
          <p:cNvSpPr txBox="1"/>
          <p:nvPr/>
        </p:nvSpPr>
        <p:spPr>
          <a:xfrm>
            <a:off x="1849970" y="166659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2EB5DBD5-1925-BD49-808A-4503DDF649FB}"/>
              </a:ext>
            </a:extLst>
          </p:cNvPr>
          <p:cNvSpPr txBox="1"/>
          <p:nvPr/>
        </p:nvSpPr>
        <p:spPr>
          <a:xfrm>
            <a:off x="3163433" y="169771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1C8FEAF9-B6AF-DB2E-C0D5-942697620B3B}"/>
              </a:ext>
            </a:extLst>
          </p:cNvPr>
          <p:cNvSpPr txBox="1"/>
          <p:nvPr/>
        </p:nvSpPr>
        <p:spPr>
          <a:xfrm>
            <a:off x="4819053" y="166284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987BED36-1AF6-469A-47BA-C4F641078D7C}"/>
              </a:ext>
            </a:extLst>
          </p:cNvPr>
          <p:cNvSpPr txBox="1"/>
          <p:nvPr/>
        </p:nvSpPr>
        <p:spPr>
          <a:xfrm>
            <a:off x="6209609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5B7A7467-4F19-B047-89D3-62FE30FF0BD5}"/>
              </a:ext>
            </a:extLst>
          </p:cNvPr>
          <p:cNvSpPr txBox="1"/>
          <p:nvPr/>
        </p:nvSpPr>
        <p:spPr>
          <a:xfrm>
            <a:off x="7806622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18" name="接點: 弧形 4117">
            <a:extLst>
              <a:ext uri="{FF2B5EF4-FFF2-40B4-BE49-F238E27FC236}">
                <a16:creationId xmlns:a16="http://schemas.microsoft.com/office/drawing/2014/main" id="{86A57CB5-EDE4-7D7B-CB43-B410E9FDD7F9}"/>
              </a:ext>
            </a:extLst>
          </p:cNvPr>
          <p:cNvCxnSpPr>
            <a:cxnSpLocks/>
            <a:endCxn id="19" idx="2"/>
          </p:cNvCxnSpPr>
          <p:nvPr/>
        </p:nvCxnSpPr>
        <p:spPr bwMode="auto">
          <a:xfrm rot="5400000" flipH="1" flipV="1">
            <a:off x="1423021" y="5304857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接點: 弧形 4120">
            <a:extLst>
              <a:ext uri="{FF2B5EF4-FFF2-40B4-BE49-F238E27FC236}">
                <a16:creationId xmlns:a16="http://schemas.microsoft.com/office/drawing/2014/main" id="{C1620B6D-696E-2688-A79E-95C016A4E8C3}"/>
              </a:ext>
            </a:extLst>
          </p:cNvPr>
          <p:cNvCxnSpPr>
            <a:cxnSpLocks/>
            <a:stCxn id="19" idx="0"/>
            <a:endCxn id="18" idx="2"/>
          </p:cNvCxnSpPr>
          <p:nvPr/>
        </p:nvCxnSpPr>
        <p:spPr bwMode="auto">
          <a:xfrm rot="5400000" flipH="1" flipV="1">
            <a:off x="2454479" y="3015665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4" name="接點: 弧形 4123">
            <a:extLst>
              <a:ext uri="{FF2B5EF4-FFF2-40B4-BE49-F238E27FC236}">
                <a16:creationId xmlns:a16="http://schemas.microsoft.com/office/drawing/2014/main" id="{5DBAAD0C-C139-3E8F-998D-22F23D5D64DA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 bwMode="auto">
          <a:xfrm rot="16200000" flipV="1">
            <a:off x="4581985" y="2921876"/>
            <a:ext cx="442387" cy="215553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4" name="接點: 弧形 4133">
            <a:extLst>
              <a:ext uri="{FF2B5EF4-FFF2-40B4-BE49-F238E27FC236}">
                <a16:creationId xmlns:a16="http://schemas.microsoft.com/office/drawing/2014/main" id="{B57F0573-97DA-D52D-0400-EAF6D521E8C5}"/>
              </a:ext>
            </a:extLst>
          </p:cNvPr>
          <p:cNvCxnSpPr>
            <a:cxnSpLocks/>
            <a:stCxn id="18" idx="0"/>
            <a:endCxn id="5" idx="2"/>
          </p:cNvCxnSpPr>
          <p:nvPr/>
        </p:nvCxnSpPr>
        <p:spPr bwMode="auto">
          <a:xfrm rot="16200000" flipV="1">
            <a:off x="2217142" y="1308704"/>
            <a:ext cx="838751" cy="217778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7" name="接點: 弧形 4136">
            <a:extLst>
              <a:ext uri="{FF2B5EF4-FFF2-40B4-BE49-F238E27FC236}">
                <a16:creationId xmlns:a16="http://schemas.microsoft.com/office/drawing/2014/main" id="{D658C7C1-A95E-2F79-BE8E-CC56936ACA3D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5400000" flipH="1" flipV="1">
            <a:off x="3670374" y="203325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接點: 弧形 4144">
            <a:extLst>
              <a:ext uri="{FF2B5EF4-FFF2-40B4-BE49-F238E27FC236}">
                <a16:creationId xmlns:a16="http://schemas.microsoft.com/office/drawing/2014/main" id="{74F729C4-AB52-BF5C-13A1-CFBEFBEF4EE9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rot="5400000" flipH="1" flipV="1">
            <a:off x="4352990" y="1258228"/>
            <a:ext cx="931164" cy="2186324"/>
          </a:xfrm>
          <a:prstGeom prst="curvedConnector3">
            <a:avLst>
              <a:gd name="adj1" fmla="val 290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ECDE9467-2C7C-3592-4B81-E4CDA952902D}"/>
              </a:ext>
            </a:extLst>
          </p:cNvPr>
          <p:cNvSpPr txBox="1"/>
          <p:nvPr/>
        </p:nvSpPr>
        <p:spPr>
          <a:xfrm>
            <a:off x="7208855" y="8726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綠：流量 </a:t>
            </a:r>
            <a:r>
              <a:rPr lang="en-US" altLang="zh-TW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flow</a:t>
            </a:r>
          </a:p>
          <a:p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黃：容量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capacity</a:t>
            </a:r>
            <a:endParaRPr lang="zh-TW" alt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4179" name="接點: 弧形 4178">
            <a:extLst>
              <a:ext uri="{FF2B5EF4-FFF2-40B4-BE49-F238E27FC236}">
                <a16:creationId xmlns:a16="http://schemas.microsoft.com/office/drawing/2014/main" id="{FDE522BC-6BE6-56D0-7BDF-BB37B627D9E4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956862" y="3017752"/>
            <a:ext cx="3521659" cy="1490442"/>
          </a:xfrm>
          <a:prstGeom prst="curvedConnector3">
            <a:avLst>
              <a:gd name="adj1" fmla="val 337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85" name="接點: 弧形 4184">
            <a:extLst>
              <a:ext uri="{FF2B5EF4-FFF2-40B4-BE49-F238E27FC236}">
                <a16:creationId xmlns:a16="http://schemas.microsoft.com/office/drawing/2014/main" id="{416E90BD-517F-A251-09EB-54E85B8BA8E6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62603" y="2251032"/>
            <a:ext cx="3562828" cy="2953434"/>
          </a:xfrm>
          <a:prstGeom prst="curvedConnector3">
            <a:avLst>
              <a:gd name="adj1" fmla="val 2754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E4974798-C427-3F12-72F3-1888280B462F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1521817" y="747285"/>
            <a:ext cx="2924161" cy="51648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" name="接點: 弧形 3">
            <a:extLst>
              <a:ext uri="{FF2B5EF4-FFF2-40B4-BE49-F238E27FC236}">
                <a16:creationId xmlns:a16="http://schemas.microsoft.com/office/drawing/2014/main" id="{DD38C5CE-CEB4-F2C9-20B9-DEB2E2EDDC2B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03952" y="3045815"/>
            <a:ext cx="3507020" cy="14196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C4D17EE0-E298-4E7E-FBF5-B529A7F22289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377766" y="3058354"/>
            <a:ext cx="3446673" cy="1484226"/>
          </a:xfrm>
          <a:prstGeom prst="curvedConnector3">
            <a:avLst>
              <a:gd name="adj1" fmla="val 47074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9A0609AF-90C4-A827-37E0-FF716AFBF6D6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6492" y="614720"/>
            <a:ext cx="2546420" cy="48661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04EFAE71-BD71-FA2C-08D2-E644A98C52FA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74432"/>
            <a:ext cx="0" cy="1885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ED923DE3-8A0E-08AD-77EE-8BBD47ADB0BF}"/>
              </a:ext>
            </a:extLst>
          </p:cNvPr>
          <p:cNvCxnSpPr>
            <a:cxnSpLocks/>
          </p:cNvCxnSpPr>
          <p:nvPr/>
        </p:nvCxnSpPr>
        <p:spPr bwMode="auto">
          <a:xfrm flipV="1">
            <a:off x="3005268" y="747285"/>
            <a:ext cx="1440710" cy="455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接點: 弧形 28">
            <a:extLst>
              <a:ext uri="{FF2B5EF4-FFF2-40B4-BE49-F238E27FC236}">
                <a16:creationId xmlns:a16="http://schemas.microsoft.com/office/drawing/2014/main" id="{EB500BDA-8CAE-3C48-BEBF-345BFC1FD4AD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952719" y="3023972"/>
            <a:ext cx="3543633" cy="1442887"/>
          </a:xfrm>
          <a:prstGeom prst="curvedConnector3">
            <a:avLst>
              <a:gd name="adj1" fmla="val 17176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B848D7AB-B1E7-6364-99CA-06352FC7F55D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3848" y="980728"/>
            <a:ext cx="1080120" cy="3534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接點: 弧形 30">
            <a:extLst>
              <a:ext uri="{FF2B5EF4-FFF2-40B4-BE49-F238E27FC236}">
                <a16:creationId xmlns:a16="http://schemas.microsoft.com/office/drawing/2014/main" id="{51DBC79F-99A3-4193-BCDA-997A1DE0E4E2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795067" y="2997948"/>
            <a:ext cx="3450279" cy="1478332"/>
          </a:xfrm>
          <a:prstGeom prst="curvedConnector3">
            <a:avLst>
              <a:gd name="adj1" fmla="val 1179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A627FCE8-1E0A-7158-F999-B2477A3456D9}"/>
              </a:ext>
            </a:extLst>
          </p:cNvPr>
          <p:cNvCxnSpPr>
            <a:cxnSpLocks/>
          </p:cNvCxnSpPr>
          <p:nvPr/>
        </p:nvCxnSpPr>
        <p:spPr bwMode="auto">
          <a:xfrm>
            <a:off x="4572000" y="5967867"/>
            <a:ext cx="0" cy="1951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3E9DA7C2-F847-FF46-4658-1A91DB3CCBD7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33781"/>
            <a:ext cx="1267977" cy="2291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632ECC48-2A1F-315B-BC50-5DFA2969F00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45978" y="747285"/>
            <a:ext cx="2862326" cy="39543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DFE4A8F5-02A9-0F52-353B-95D2229F4E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80945" y="5182315"/>
            <a:ext cx="8705" cy="35876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接點: 弧形 39">
            <a:extLst>
              <a:ext uri="{FF2B5EF4-FFF2-40B4-BE49-F238E27FC236}">
                <a16:creationId xmlns:a16="http://schemas.microsoft.com/office/drawing/2014/main" id="{AAE672C7-2AEF-BAC8-693E-2F4C7DC0E20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542419" y="2261769"/>
            <a:ext cx="2297595" cy="16205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3BA943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321694F7-412D-99B4-82A3-08D8673069E1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0712" y="5745832"/>
            <a:ext cx="965166" cy="20249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42" name="直線單箭頭接點 41">
            <a:extLst>
              <a:ext uri="{FF2B5EF4-FFF2-40B4-BE49-F238E27FC236}">
                <a16:creationId xmlns:a16="http://schemas.microsoft.com/office/drawing/2014/main" id="{65E025DB-DD7F-2667-E46F-7987D2EE5B6E}"/>
              </a:ext>
            </a:extLst>
          </p:cNvPr>
          <p:cNvCxnSpPr>
            <a:cxnSpLocks/>
          </p:cNvCxnSpPr>
          <p:nvPr/>
        </p:nvCxnSpPr>
        <p:spPr bwMode="auto">
          <a:xfrm>
            <a:off x="4819053" y="655057"/>
            <a:ext cx="2489251" cy="32567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3" name="接點: 弧形 42">
            <a:extLst>
              <a:ext uri="{FF2B5EF4-FFF2-40B4-BE49-F238E27FC236}">
                <a16:creationId xmlns:a16="http://schemas.microsoft.com/office/drawing/2014/main" id="{F6B67000-0D68-FE45-D749-6E9E2462872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802786" y="2211516"/>
            <a:ext cx="2146938" cy="1728193"/>
          </a:xfrm>
          <a:prstGeom prst="curvedConnector3">
            <a:avLst>
              <a:gd name="adj1" fmla="val 41544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EC40FEE1-E8E6-0E00-7908-0A2DC6FFE01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02330" y="5185448"/>
            <a:ext cx="8705" cy="35876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1D690F8A-024F-13E4-853C-2AD3F7E5EA3C}"/>
              </a:ext>
            </a:extLst>
          </p:cNvPr>
          <p:cNvSpPr txBox="1"/>
          <p:nvPr/>
        </p:nvSpPr>
        <p:spPr>
          <a:xfrm>
            <a:off x="5200057" y="6053692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2B44BA9D-6568-BE93-52D1-BC49233FFDFE}"/>
              </a:ext>
            </a:extLst>
          </p:cNvPr>
          <p:cNvSpPr txBox="1"/>
          <p:nvPr/>
        </p:nvSpPr>
        <p:spPr>
          <a:xfrm>
            <a:off x="6507820" y="258350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23AE61F8-FE4B-60A1-1D9B-417CC1FF075F}"/>
              </a:ext>
            </a:extLst>
          </p:cNvPr>
          <p:cNvSpPr txBox="1"/>
          <p:nvPr/>
        </p:nvSpPr>
        <p:spPr>
          <a:xfrm>
            <a:off x="6436816" y="1107970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7F731A3C-C80D-1AC1-DBC1-6BD614C9FCED}"/>
                  </a:ext>
                </a:extLst>
              </p:cNvPr>
              <p:cNvSpPr txBox="1"/>
              <p:nvPr/>
            </p:nvSpPr>
            <p:spPr>
              <a:xfrm>
                <a:off x="5304283" y="5214956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7F731A3C-C80D-1AC1-DBC1-6BD614C9F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283" y="5214956"/>
                <a:ext cx="513282" cy="307777"/>
              </a:xfrm>
              <a:prstGeom prst="rect">
                <a:avLst/>
              </a:prstGeom>
              <a:blipFill>
                <a:blip r:embed="rId13"/>
                <a:stretch>
                  <a:fillRect l="-3571" t="-1961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文字方塊 50">
            <a:extLst>
              <a:ext uri="{FF2B5EF4-FFF2-40B4-BE49-F238E27FC236}">
                <a16:creationId xmlns:a16="http://schemas.microsoft.com/office/drawing/2014/main" id="{4F3D99BE-21AA-1ACB-0DE6-250AC7065CD2}"/>
              </a:ext>
            </a:extLst>
          </p:cNvPr>
          <p:cNvSpPr txBox="1"/>
          <p:nvPr/>
        </p:nvSpPr>
        <p:spPr>
          <a:xfrm>
            <a:off x="6445410" y="460427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A6E2A28C-8E6C-EA22-C6C3-179E45F7F6B3}"/>
              </a:ext>
            </a:extLst>
          </p:cNvPr>
          <p:cNvSpPr txBox="1"/>
          <p:nvPr/>
        </p:nvSpPr>
        <p:spPr>
          <a:xfrm>
            <a:off x="7076735" y="3203587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019D00C7-84E9-8F09-19E2-987D1AF013D5}"/>
              </a:ext>
            </a:extLst>
          </p:cNvPr>
          <p:cNvSpPr txBox="1"/>
          <p:nvPr/>
        </p:nvSpPr>
        <p:spPr>
          <a:xfrm>
            <a:off x="6205236" y="5150767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CD53FF52-D79F-A804-0651-3BDACCD1E8A2}"/>
              </a:ext>
            </a:extLst>
          </p:cNvPr>
          <p:cNvSpPr txBox="1"/>
          <p:nvPr/>
        </p:nvSpPr>
        <p:spPr>
          <a:xfrm>
            <a:off x="4836639" y="544162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6C769FF6-49EF-62E9-6140-8368E5A6DDE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63433" y="5654758"/>
            <a:ext cx="1012545" cy="2790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541B5102-FA40-C8E4-8597-03B030FA535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91757" y="5825191"/>
            <a:ext cx="1354221" cy="337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" name="接點: 弧形 1">
            <a:extLst>
              <a:ext uri="{FF2B5EF4-FFF2-40B4-BE49-F238E27FC236}">
                <a16:creationId xmlns:a16="http://schemas.microsoft.com/office/drawing/2014/main" id="{49324972-AFDD-2CC8-502A-E8C45014AF2E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96587" y="96695"/>
            <a:ext cx="2385007" cy="5994795"/>
          </a:xfrm>
          <a:prstGeom prst="curvedConnector3">
            <a:avLst>
              <a:gd name="adj1" fmla="val 918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3924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BE67BA-D19F-3D8A-CA30-70657013F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接點: 弧形 1">
            <a:extLst>
              <a:ext uri="{FF2B5EF4-FFF2-40B4-BE49-F238E27FC236}">
                <a16:creationId xmlns:a16="http://schemas.microsoft.com/office/drawing/2014/main" id="{BCBB591C-BCA8-AE5F-CBB9-82F12137BB85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96587" y="96695"/>
            <a:ext cx="2385007" cy="5994795"/>
          </a:xfrm>
          <a:prstGeom prst="curvedConnector3">
            <a:avLst>
              <a:gd name="adj1" fmla="val 918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9FB95CA-5618-D75F-B6B9-93E5D650F03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45978" y="747285"/>
            <a:ext cx="2862326" cy="39543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CBC8D5B-111D-09AB-B0E6-47F5917C2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D24F63D-EAF8-7771-BA99-C29A93441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26"/>
            <a:ext cx="9144000" cy="684927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形 2" descr="智慧型手機 以實心填滿">
            <a:extLst>
              <a:ext uri="{FF2B5EF4-FFF2-40B4-BE49-F238E27FC236}">
                <a16:creationId xmlns:a16="http://schemas.microsoft.com/office/drawing/2014/main" id="{3498C508-FD20-199D-FC0A-3808F0229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5268" y="1203242"/>
            <a:ext cx="720000" cy="720000"/>
          </a:xfrm>
          <a:prstGeom prst="rect">
            <a:avLst/>
          </a:prstGeom>
        </p:spPr>
      </p:pic>
      <p:pic>
        <p:nvPicPr>
          <p:cNvPr id="5" name="圖形 4" descr="筆記型電腦 以實心填滿">
            <a:extLst>
              <a:ext uri="{FF2B5EF4-FFF2-40B4-BE49-F238E27FC236}">
                <a16:creationId xmlns:a16="http://schemas.microsoft.com/office/drawing/2014/main" id="{206E23E4-6713-3F5E-9892-FE67AA68A5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7624" y="1258221"/>
            <a:ext cx="720000" cy="720000"/>
          </a:xfrm>
          <a:prstGeom prst="rect">
            <a:avLst/>
          </a:prstGeom>
        </p:spPr>
      </p:pic>
      <p:pic>
        <p:nvPicPr>
          <p:cNvPr id="8" name="圖形 7">
            <a:extLst>
              <a:ext uri="{FF2B5EF4-FFF2-40B4-BE49-F238E27FC236}">
                <a16:creationId xmlns:a16="http://schemas.microsoft.com/office/drawing/2014/main" id="{DF3B5FC2-4A9C-5318-985E-B666F52CCB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2912" y="1376636"/>
            <a:ext cx="720000" cy="450732"/>
          </a:xfrm>
          <a:prstGeom prst="rect">
            <a:avLst/>
          </a:prstGeom>
        </p:spPr>
      </p:pic>
      <p:pic>
        <p:nvPicPr>
          <p:cNvPr id="14" name="圖形 13">
            <a:extLst>
              <a:ext uri="{FF2B5EF4-FFF2-40B4-BE49-F238E27FC236}">
                <a16:creationId xmlns:a16="http://schemas.microsoft.com/office/drawing/2014/main" id="{BC7E71C5-5407-7AED-574D-5B314548A1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734" y="1165808"/>
            <a:ext cx="720000" cy="720000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7C0E3DDD-D131-9B13-26A5-A2D8E4430D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78358" y="1203242"/>
            <a:ext cx="720000" cy="632195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85B5C1EA-51D9-2A7C-9FD9-1ACCB11E574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5517232"/>
          <a:ext cx="738080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1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825E5115-3CEB-5FF7-EC81-8F080BB289CA}"/>
              </a:ext>
            </a:extLst>
          </p:cNvPr>
          <p:cNvGraphicFramePr>
            <a:graphicFrameLocks noGrp="1"/>
          </p:cNvGraphicFramePr>
          <p:nvPr/>
        </p:nvGraphicFramePr>
        <p:xfrm>
          <a:off x="5655207" y="4220837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6630844F-86D6-BF56-7D21-CCA00D0273A4}"/>
              </a:ext>
            </a:extLst>
          </p:cNvPr>
          <p:cNvGraphicFramePr>
            <a:graphicFrameLocks noGrp="1"/>
          </p:cNvGraphicFramePr>
          <p:nvPr/>
        </p:nvGraphicFramePr>
        <p:xfrm>
          <a:off x="3499672" y="2816972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7A9CDA2B-40A7-6E6E-F697-449F441D78AE}"/>
              </a:ext>
            </a:extLst>
          </p:cNvPr>
          <p:cNvGraphicFramePr>
            <a:graphicFrameLocks noGrp="1"/>
          </p:cNvGraphicFramePr>
          <p:nvPr/>
        </p:nvGraphicFramePr>
        <p:xfrm>
          <a:off x="1465955" y="4286595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sp>
        <p:nvSpPr>
          <p:cNvPr id="32" name="橢圓 31">
            <a:extLst>
              <a:ext uri="{FF2B5EF4-FFF2-40B4-BE49-F238E27FC236}">
                <a16:creationId xmlns:a16="http://schemas.microsoft.com/office/drawing/2014/main" id="{6C140DF3-6793-AD1D-71CE-7B9B2E4B72A8}"/>
              </a:ext>
            </a:extLst>
          </p:cNvPr>
          <p:cNvSpPr/>
          <p:nvPr/>
        </p:nvSpPr>
        <p:spPr bwMode="auto">
          <a:xfrm>
            <a:off x="4175978" y="6162969"/>
            <a:ext cx="540000" cy="540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D06CF467-0C13-0E1E-6043-842F5E1D19C7}"/>
              </a:ext>
            </a:extLst>
          </p:cNvPr>
          <p:cNvSpPr/>
          <p:nvPr/>
        </p:nvSpPr>
        <p:spPr bwMode="auto">
          <a:xfrm>
            <a:off x="4175978" y="207285"/>
            <a:ext cx="540000" cy="540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8A145735-0D29-92CC-8587-42C167D31830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74432"/>
            <a:ext cx="2708137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D8C20BF9-8C91-B5D0-DBFA-2A0C10BDDDA9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1448777" cy="3635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87616C28-B403-F4A8-1933-60A3B29A815C}"/>
              </a:ext>
            </a:extLst>
          </p:cNvPr>
          <p:cNvSpPr txBox="1"/>
          <p:nvPr/>
        </p:nvSpPr>
        <p:spPr>
          <a:xfrm>
            <a:off x="1849970" y="166659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437AC4E1-623C-3C58-4089-7D1D948C9C9A}"/>
              </a:ext>
            </a:extLst>
          </p:cNvPr>
          <p:cNvSpPr txBox="1"/>
          <p:nvPr/>
        </p:nvSpPr>
        <p:spPr>
          <a:xfrm>
            <a:off x="3163433" y="169771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E296A1E2-79AD-2949-F153-E87C44D303A2}"/>
              </a:ext>
            </a:extLst>
          </p:cNvPr>
          <p:cNvSpPr txBox="1"/>
          <p:nvPr/>
        </p:nvSpPr>
        <p:spPr>
          <a:xfrm>
            <a:off x="4819053" y="166284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81D5E52F-ED41-1AE4-6162-64C914054F05}"/>
              </a:ext>
            </a:extLst>
          </p:cNvPr>
          <p:cNvSpPr txBox="1"/>
          <p:nvPr/>
        </p:nvSpPr>
        <p:spPr>
          <a:xfrm>
            <a:off x="6209609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E0AE00EF-F82E-F1E2-BE45-A2A468E6728F}"/>
              </a:ext>
            </a:extLst>
          </p:cNvPr>
          <p:cNvSpPr txBox="1"/>
          <p:nvPr/>
        </p:nvSpPr>
        <p:spPr>
          <a:xfrm>
            <a:off x="7806622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24" name="接點: 弧形 4123">
            <a:extLst>
              <a:ext uri="{FF2B5EF4-FFF2-40B4-BE49-F238E27FC236}">
                <a16:creationId xmlns:a16="http://schemas.microsoft.com/office/drawing/2014/main" id="{6B384C13-39D6-B2EB-9AA5-2201D016C663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 bwMode="auto">
          <a:xfrm rot="16200000" flipV="1">
            <a:off x="4581985" y="2921876"/>
            <a:ext cx="442387" cy="215553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4" name="接點: 弧形 4133">
            <a:extLst>
              <a:ext uri="{FF2B5EF4-FFF2-40B4-BE49-F238E27FC236}">
                <a16:creationId xmlns:a16="http://schemas.microsoft.com/office/drawing/2014/main" id="{4BAEE8CE-BBEF-D714-499D-D7AD94539A1E}"/>
              </a:ext>
            </a:extLst>
          </p:cNvPr>
          <p:cNvCxnSpPr>
            <a:cxnSpLocks/>
            <a:stCxn id="18" idx="0"/>
            <a:endCxn id="5" idx="2"/>
          </p:cNvCxnSpPr>
          <p:nvPr/>
        </p:nvCxnSpPr>
        <p:spPr bwMode="auto">
          <a:xfrm rot="16200000" flipV="1">
            <a:off x="2217142" y="1308704"/>
            <a:ext cx="838751" cy="217778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接點: 弧形 4144">
            <a:extLst>
              <a:ext uri="{FF2B5EF4-FFF2-40B4-BE49-F238E27FC236}">
                <a16:creationId xmlns:a16="http://schemas.microsoft.com/office/drawing/2014/main" id="{9392509B-7FAE-0D12-88CE-C74FE56DADB7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rot="5400000" flipH="1" flipV="1">
            <a:off x="4352990" y="1258228"/>
            <a:ext cx="931164" cy="2186324"/>
          </a:xfrm>
          <a:prstGeom prst="curvedConnector3">
            <a:avLst>
              <a:gd name="adj1" fmla="val 290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2365FD12-9EBF-7460-D3F3-55D8A503963F}"/>
              </a:ext>
            </a:extLst>
          </p:cNvPr>
          <p:cNvSpPr txBox="1"/>
          <p:nvPr/>
        </p:nvSpPr>
        <p:spPr>
          <a:xfrm>
            <a:off x="7208855" y="8726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綠：流量 </a:t>
            </a:r>
            <a:r>
              <a:rPr lang="en-US" altLang="zh-TW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flow</a:t>
            </a:r>
          </a:p>
          <a:p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黃：容量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capacity</a:t>
            </a:r>
            <a:endParaRPr lang="zh-TW" alt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4179" name="接點: 弧形 4178">
            <a:extLst>
              <a:ext uri="{FF2B5EF4-FFF2-40B4-BE49-F238E27FC236}">
                <a16:creationId xmlns:a16="http://schemas.microsoft.com/office/drawing/2014/main" id="{555DD90D-BE00-8E6F-7021-F0CB34F112AE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956862" y="3017752"/>
            <a:ext cx="3521659" cy="1490442"/>
          </a:xfrm>
          <a:prstGeom prst="curvedConnector3">
            <a:avLst>
              <a:gd name="adj1" fmla="val 337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85" name="接點: 弧形 4184">
            <a:extLst>
              <a:ext uri="{FF2B5EF4-FFF2-40B4-BE49-F238E27FC236}">
                <a16:creationId xmlns:a16="http://schemas.microsoft.com/office/drawing/2014/main" id="{BDD2FAF6-08E6-B00B-35D0-13BB836F60A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62603" y="2251032"/>
            <a:ext cx="3562828" cy="2953434"/>
          </a:xfrm>
          <a:prstGeom prst="curvedConnector3">
            <a:avLst>
              <a:gd name="adj1" fmla="val 2754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A6492721-BF4B-D7C4-872F-E2FE6844566C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1521817" y="747285"/>
            <a:ext cx="2924161" cy="51648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" name="接點: 弧形 3">
            <a:extLst>
              <a:ext uri="{FF2B5EF4-FFF2-40B4-BE49-F238E27FC236}">
                <a16:creationId xmlns:a16="http://schemas.microsoft.com/office/drawing/2014/main" id="{0297EB46-F8B4-FC16-DFA0-DD259EC79B8D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03952" y="3045815"/>
            <a:ext cx="3507020" cy="14196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AF0EA7E3-617C-A351-E51B-19F1800E0C1D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377766" y="3058354"/>
            <a:ext cx="3446673" cy="1484226"/>
          </a:xfrm>
          <a:prstGeom prst="curvedConnector3">
            <a:avLst>
              <a:gd name="adj1" fmla="val 47074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DFE35EDE-547B-49E0-4598-3D6E33CC1C07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6492" y="614720"/>
            <a:ext cx="2546420" cy="48661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F49D27EC-BCA2-3D10-8B72-21B6786A71AC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74432"/>
            <a:ext cx="0" cy="1885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2D06374E-DCCC-7735-BB29-693FE3E2A3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005268" y="747285"/>
            <a:ext cx="1440710" cy="455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接點: 弧形 28">
            <a:extLst>
              <a:ext uri="{FF2B5EF4-FFF2-40B4-BE49-F238E27FC236}">
                <a16:creationId xmlns:a16="http://schemas.microsoft.com/office/drawing/2014/main" id="{D5D1B52E-BF12-D738-3987-F2EEAAB06E8D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952719" y="3023972"/>
            <a:ext cx="3543633" cy="1442887"/>
          </a:xfrm>
          <a:prstGeom prst="curvedConnector3">
            <a:avLst>
              <a:gd name="adj1" fmla="val 17176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2D566A7A-A71B-2279-55A4-F6CB0455D971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3848" y="980728"/>
            <a:ext cx="1080120" cy="3534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接點: 弧形 30">
            <a:extLst>
              <a:ext uri="{FF2B5EF4-FFF2-40B4-BE49-F238E27FC236}">
                <a16:creationId xmlns:a16="http://schemas.microsoft.com/office/drawing/2014/main" id="{E9271D33-D9FD-4340-F718-237B4E842219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795067" y="2997948"/>
            <a:ext cx="3450279" cy="1478332"/>
          </a:xfrm>
          <a:prstGeom prst="curvedConnector3">
            <a:avLst>
              <a:gd name="adj1" fmla="val 1179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B31B964A-2798-7399-C392-B4A5E2AFB1EE}"/>
              </a:ext>
            </a:extLst>
          </p:cNvPr>
          <p:cNvCxnSpPr>
            <a:cxnSpLocks/>
          </p:cNvCxnSpPr>
          <p:nvPr/>
        </p:nvCxnSpPr>
        <p:spPr bwMode="auto">
          <a:xfrm>
            <a:off x="4572000" y="5967867"/>
            <a:ext cx="0" cy="1951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980F682E-41A7-192F-2E4A-A3D0336D35CF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33781"/>
            <a:ext cx="1267977" cy="2291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6C3C4E62-C08D-071B-8C74-C7C9A958015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80945" y="5182315"/>
            <a:ext cx="8705" cy="3587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363D4977-4885-083B-BF84-3FA80AEDE24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542419" y="2261769"/>
            <a:ext cx="2297595" cy="16205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E840D1C3-68CD-44F6-2CE8-DA003839CB05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0712" y="5745832"/>
            <a:ext cx="965166" cy="2024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0107033F-2323-1C6C-4FF2-A8FA48738232}"/>
              </a:ext>
            </a:extLst>
          </p:cNvPr>
          <p:cNvCxnSpPr>
            <a:cxnSpLocks/>
          </p:cNvCxnSpPr>
          <p:nvPr/>
        </p:nvCxnSpPr>
        <p:spPr bwMode="auto">
          <a:xfrm>
            <a:off x="4819053" y="655057"/>
            <a:ext cx="2489251" cy="3256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接點: 弧形 19">
            <a:extLst>
              <a:ext uri="{FF2B5EF4-FFF2-40B4-BE49-F238E27FC236}">
                <a16:creationId xmlns:a16="http://schemas.microsoft.com/office/drawing/2014/main" id="{04B40412-0D1F-8610-FE05-1E8A9760F05A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802786" y="2211516"/>
            <a:ext cx="2146938" cy="1728193"/>
          </a:xfrm>
          <a:prstGeom prst="curvedConnector3">
            <a:avLst>
              <a:gd name="adj1" fmla="val 41544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9AB1FE26-26F0-6EE1-44B1-8AF785C1F81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02330" y="5185448"/>
            <a:ext cx="8705" cy="3587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A41F6012-0408-7ADB-015E-65D065EBD218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1737841" y="5912663"/>
            <a:ext cx="2708137" cy="25030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5BE1778A-2138-9304-8661-632AFA989A9D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4445978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18" name="接點: 弧形 4117">
            <a:extLst>
              <a:ext uri="{FF2B5EF4-FFF2-40B4-BE49-F238E27FC236}">
                <a16:creationId xmlns:a16="http://schemas.microsoft.com/office/drawing/2014/main" id="{74032F43-E1E1-ADCD-A971-3FFC625A6127}"/>
              </a:ext>
            </a:extLst>
          </p:cNvPr>
          <p:cNvCxnSpPr>
            <a:cxnSpLocks/>
            <a:endCxn id="19" idx="2"/>
          </p:cNvCxnSpPr>
          <p:nvPr/>
        </p:nvCxnSpPr>
        <p:spPr bwMode="auto">
          <a:xfrm rot="5400000" flipH="1" flipV="1">
            <a:off x="1423021" y="5304857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接點: 弧形 4120">
            <a:extLst>
              <a:ext uri="{FF2B5EF4-FFF2-40B4-BE49-F238E27FC236}">
                <a16:creationId xmlns:a16="http://schemas.microsoft.com/office/drawing/2014/main" id="{C30BD970-9E92-242C-048E-01A812BA0F79}"/>
              </a:ext>
            </a:extLst>
          </p:cNvPr>
          <p:cNvCxnSpPr>
            <a:cxnSpLocks/>
            <a:stCxn id="19" idx="0"/>
            <a:endCxn id="18" idx="2"/>
          </p:cNvCxnSpPr>
          <p:nvPr/>
        </p:nvCxnSpPr>
        <p:spPr bwMode="auto">
          <a:xfrm rot="5400000" flipH="1" flipV="1">
            <a:off x="2454479" y="3015665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7" name="接點: 弧形 4136">
            <a:extLst>
              <a:ext uri="{FF2B5EF4-FFF2-40B4-BE49-F238E27FC236}">
                <a16:creationId xmlns:a16="http://schemas.microsoft.com/office/drawing/2014/main" id="{1271DFDE-F0D1-1782-0FFC-110D2E19BEBA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5400000" flipH="1" flipV="1">
            <a:off x="3670374" y="203325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856E3637-053D-3688-0724-53160F2A781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49022" y="6090984"/>
            <a:ext cx="2465778" cy="21523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3A07835E-B95B-7FCA-B581-1557C3606ADF}"/>
              </a:ext>
            </a:extLst>
          </p:cNvPr>
          <p:cNvCxnSpPr>
            <a:cxnSpLocks/>
          </p:cNvCxnSpPr>
          <p:nvPr/>
        </p:nvCxnSpPr>
        <p:spPr bwMode="auto">
          <a:xfrm flipV="1">
            <a:off x="4606490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5" name="接點: 弧形 24">
            <a:extLst>
              <a:ext uri="{FF2B5EF4-FFF2-40B4-BE49-F238E27FC236}">
                <a16:creationId xmlns:a16="http://schemas.microsoft.com/office/drawing/2014/main" id="{2F3AB20C-39F2-66D0-D1CA-72C78E08242A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621569" y="5356310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6" name="接點: 弧形 25">
            <a:extLst>
              <a:ext uri="{FF2B5EF4-FFF2-40B4-BE49-F238E27FC236}">
                <a16:creationId xmlns:a16="http://schemas.microsoft.com/office/drawing/2014/main" id="{30FD2C9A-916C-62DB-A357-6E11E5BA346D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89067" y="3114573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45" name="接點: 弧形 44">
            <a:extLst>
              <a:ext uri="{FF2B5EF4-FFF2-40B4-BE49-F238E27FC236}">
                <a16:creationId xmlns:a16="http://schemas.microsoft.com/office/drawing/2014/main" id="{60CC069F-A998-99C8-63AF-70524BEA0BF1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930795" y="208373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54BA6213-052B-4364-B14F-B25367F7DB5E}"/>
              </a:ext>
            </a:extLst>
          </p:cNvPr>
          <p:cNvSpPr txBox="1"/>
          <p:nvPr/>
        </p:nvSpPr>
        <p:spPr>
          <a:xfrm>
            <a:off x="2030143" y="5579108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BD4D3291-1F8B-E20A-4AE1-28B955A5A2FE}"/>
              </a:ext>
            </a:extLst>
          </p:cNvPr>
          <p:cNvSpPr txBox="1"/>
          <p:nvPr/>
        </p:nvSpPr>
        <p:spPr>
          <a:xfrm>
            <a:off x="3731333" y="66371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文字方塊 61">
                <a:extLst>
                  <a:ext uri="{FF2B5EF4-FFF2-40B4-BE49-F238E27FC236}">
                    <a16:creationId xmlns:a16="http://schemas.microsoft.com/office/drawing/2014/main" id="{57DAB555-A859-6685-220E-1FE2DEE1CAC3}"/>
                  </a:ext>
                </a:extLst>
              </p:cNvPr>
              <p:cNvSpPr txBox="1"/>
              <p:nvPr/>
            </p:nvSpPr>
            <p:spPr>
              <a:xfrm>
                <a:off x="959838" y="5233240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文字方塊 61">
                <a:extLst>
                  <a:ext uri="{FF2B5EF4-FFF2-40B4-BE49-F238E27FC236}">
                    <a16:creationId xmlns:a16="http://schemas.microsoft.com/office/drawing/2014/main" id="{57DAB555-A859-6685-220E-1FE2DEE1CA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38" y="5233240"/>
                <a:ext cx="513282" cy="307777"/>
              </a:xfrm>
              <a:prstGeom prst="rect">
                <a:avLst/>
              </a:prstGeom>
              <a:blipFill>
                <a:blip r:embed="rId13"/>
                <a:stretch>
                  <a:fillRect l="-3529" t="-1961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96" name="文字方塊 4095">
                <a:extLst>
                  <a:ext uri="{FF2B5EF4-FFF2-40B4-BE49-F238E27FC236}">
                    <a16:creationId xmlns:a16="http://schemas.microsoft.com/office/drawing/2014/main" id="{5378118E-E558-913F-41A4-0913501DF36D}"/>
                  </a:ext>
                </a:extLst>
              </p:cNvPr>
              <p:cNvSpPr txBox="1"/>
              <p:nvPr/>
            </p:nvSpPr>
            <p:spPr>
              <a:xfrm>
                <a:off x="1283789" y="3862524"/>
                <a:ext cx="5661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6" name="文字方塊 4095">
                <a:extLst>
                  <a:ext uri="{FF2B5EF4-FFF2-40B4-BE49-F238E27FC236}">
                    <a16:creationId xmlns:a16="http://schemas.microsoft.com/office/drawing/2014/main" id="{5378118E-E558-913F-41A4-0913501DF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789" y="3862524"/>
                <a:ext cx="566181" cy="307777"/>
              </a:xfrm>
              <a:prstGeom prst="rect">
                <a:avLst/>
              </a:prstGeom>
              <a:blipFill>
                <a:blip r:embed="rId14"/>
                <a:stretch>
                  <a:fillRect l="-3261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97" name="文字方塊 4096">
                <a:extLst>
                  <a:ext uri="{FF2B5EF4-FFF2-40B4-BE49-F238E27FC236}">
                    <a16:creationId xmlns:a16="http://schemas.microsoft.com/office/drawing/2014/main" id="{EBCDAA73-4630-9272-8142-96D64C177FFD}"/>
                  </a:ext>
                </a:extLst>
              </p:cNvPr>
              <p:cNvSpPr txBox="1"/>
              <p:nvPr/>
            </p:nvSpPr>
            <p:spPr>
              <a:xfrm>
                <a:off x="3872051" y="1985306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7" name="文字方塊 4096">
                <a:extLst>
                  <a:ext uri="{FF2B5EF4-FFF2-40B4-BE49-F238E27FC236}">
                    <a16:creationId xmlns:a16="http://schemas.microsoft.com/office/drawing/2014/main" id="{EBCDAA73-4630-9272-8142-96D64C177F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051" y="1985306"/>
                <a:ext cx="513282" cy="307777"/>
              </a:xfrm>
              <a:prstGeom prst="rect">
                <a:avLst/>
              </a:prstGeom>
              <a:blipFill>
                <a:blip r:embed="rId15"/>
                <a:stretch>
                  <a:fillRect l="-3571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00" name="文字方塊 4099">
            <a:extLst>
              <a:ext uri="{FF2B5EF4-FFF2-40B4-BE49-F238E27FC236}">
                <a16:creationId xmlns:a16="http://schemas.microsoft.com/office/drawing/2014/main" id="{4795EC47-DE6C-EFDE-E5A9-6F785D466620}"/>
              </a:ext>
            </a:extLst>
          </p:cNvPr>
          <p:cNvSpPr txBox="1"/>
          <p:nvPr/>
        </p:nvSpPr>
        <p:spPr>
          <a:xfrm>
            <a:off x="4658053" y="83606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文字方塊 4102">
            <a:extLst>
              <a:ext uri="{FF2B5EF4-FFF2-40B4-BE49-F238E27FC236}">
                <a16:creationId xmlns:a16="http://schemas.microsoft.com/office/drawing/2014/main" id="{25788F01-0131-EAFC-9812-152134E02642}"/>
              </a:ext>
            </a:extLst>
          </p:cNvPr>
          <p:cNvSpPr txBox="1"/>
          <p:nvPr/>
        </p:nvSpPr>
        <p:spPr>
          <a:xfrm>
            <a:off x="2004318" y="6216161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4" name="文字方塊 4103">
                <a:extLst>
                  <a:ext uri="{FF2B5EF4-FFF2-40B4-BE49-F238E27FC236}">
                    <a16:creationId xmlns:a16="http://schemas.microsoft.com/office/drawing/2014/main" id="{B4A096B6-858D-3242-5FBE-9D77B1AB4CFF}"/>
                  </a:ext>
                </a:extLst>
              </p:cNvPr>
              <p:cNvSpPr txBox="1"/>
              <p:nvPr/>
            </p:nvSpPr>
            <p:spPr>
              <a:xfrm>
                <a:off x="2101102" y="4243719"/>
                <a:ext cx="5661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04" name="文字方塊 4103">
                <a:extLst>
                  <a:ext uri="{FF2B5EF4-FFF2-40B4-BE49-F238E27FC236}">
                    <a16:creationId xmlns:a16="http://schemas.microsoft.com/office/drawing/2014/main" id="{B4A096B6-858D-3242-5FBE-9D77B1AB4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102" y="4243719"/>
                <a:ext cx="566181" cy="307777"/>
              </a:xfrm>
              <a:prstGeom prst="rect">
                <a:avLst/>
              </a:prstGeom>
              <a:blipFill>
                <a:blip r:embed="rId16"/>
                <a:stretch>
                  <a:fillRect l="-3226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05" name="文字方塊 4104">
                <a:extLst>
                  <a:ext uri="{FF2B5EF4-FFF2-40B4-BE49-F238E27FC236}">
                    <a16:creationId xmlns:a16="http://schemas.microsoft.com/office/drawing/2014/main" id="{A8D012BA-4871-BBE8-3B53-2F2B8AB27311}"/>
                  </a:ext>
                </a:extLst>
              </p:cNvPr>
              <p:cNvSpPr txBox="1"/>
              <p:nvPr/>
            </p:nvSpPr>
            <p:spPr>
              <a:xfrm>
                <a:off x="4764187" y="2083457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05" name="文字方塊 4104">
                <a:extLst>
                  <a:ext uri="{FF2B5EF4-FFF2-40B4-BE49-F238E27FC236}">
                    <a16:creationId xmlns:a16="http://schemas.microsoft.com/office/drawing/2014/main" id="{A8D012BA-4871-BBE8-3B53-2F2B8AB27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187" y="2083457"/>
                <a:ext cx="513282" cy="307777"/>
              </a:xfrm>
              <a:prstGeom prst="rect">
                <a:avLst/>
              </a:prstGeom>
              <a:blipFill>
                <a:blip r:embed="rId17"/>
                <a:stretch>
                  <a:fillRect l="-3571" t="-4000" b="-2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06" name="文字方塊 4105">
                <a:extLst>
                  <a:ext uri="{FF2B5EF4-FFF2-40B4-BE49-F238E27FC236}">
                    <a16:creationId xmlns:a16="http://schemas.microsoft.com/office/drawing/2014/main" id="{5BFAA472-6C93-E152-C9CE-92F6459FDC74}"/>
                  </a:ext>
                </a:extLst>
              </p:cNvPr>
              <p:cNvSpPr txBox="1"/>
              <p:nvPr/>
            </p:nvSpPr>
            <p:spPr>
              <a:xfrm>
                <a:off x="1789910" y="5328695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TW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altLang="zh-TW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06" name="文字方塊 4105">
                <a:extLst>
                  <a:ext uri="{FF2B5EF4-FFF2-40B4-BE49-F238E27FC236}">
                    <a16:creationId xmlns:a16="http://schemas.microsoft.com/office/drawing/2014/main" id="{5BFAA472-6C93-E152-C9CE-92F6459FD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910" y="5328695"/>
                <a:ext cx="513282" cy="307777"/>
              </a:xfrm>
              <a:prstGeom prst="rect">
                <a:avLst/>
              </a:prstGeom>
              <a:blipFill>
                <a:blip r:embed="rId18"/>
                <a:stretch>
                  <a:fillRect l="-3571" t="-3922" b="-196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07" name="直線單箭頭接點 4106">
            <a:extLst>
              <a:ext uri="{FF2B5EF4-FFF2-40B4-BE49-F238E27FC236}">
                <a16:creationId xmlns:a16="http://schemas.microsoft.com/office/drawing/2014/main" id="{D09BA80F-AE36-23B9-7FD5-E0015204D15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63433" y="5654758"/>
            <a:ext cx="1012545" cy="2790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4108" name="直線單箭頭接點 4107">
            <a:extLst>
              <a:ext uri="{FF2B5EF4-FFF2-40B4-BE49-F238E27FC236}">
                <a16:creationId xmlns:a16="http://schemas.microsoft.com/office/drawing/2014/main" id="{6A9EE6FA-683A-BBFE-4418-28375653AEC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91757" y="5825191"/>
            <a:ext cx="1354221" cy="337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5757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57916-D97F-EFF4-0B98-9C87266A2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接點: 弧形 1">
            <a:extLst>
              <a:ext uri="{FF2B5EF4-FFF2-40B4-BE49-F238E27FC236}">
                <a16:creationId xmlns:a16="http://schemas.microsoft.com/office/drawing/2014/main" id="{96166AC2-D396-6805-806B-6565A52B259B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496587" y="96695"/>
            <a:ext cx="2385007" cy="5994795"/>
          </a:xfrm>
          <a:prstGeom prst="curvedConnector3">
            <a:avLst>
              <a:gd name="adj1" fmla="val 918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F2EA379-753A-6C5E-08F6-048DDFB1C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93FD9F2-E68C-97A2-2346-9AD03A722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26"/>
            <a:ext cx="9144000" cy="684927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形 2" descr="智慧型手機 以實心填滿">
            <a:extLst>
              <a:ext uri="{FF2B5EF4-FFF2-40B4-BE49-F238E27FC236}">
                <a16:creationId xmlns:a16="http://schemas.microsoft.com/office/drawing/2014/main" id="{B8BC18E0-17D5-65A9-A227-92A8AE91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5268" y="1203242"/>
            <a:ext cx="720000" cy="720000"/>
          </a:xfrm>
          <a:prstGeom prst="rect">
            <a:avLst/>
          </a:prstGeom>
        </p:spPr>
      </p:pic>
      <p:pic>
        <p:nvPicPr>
          <p:cNvPr id="5" name="圖形 4" descr="筆記型電腦 以實心填滿">
            <a:extLst>
              <a:ext uri="{FF2B5EF4-FFF2-40B4-BE49-F238E27FC236}">
                <a16:creationId xmlns:a16="http://schemas.microsoft.com/office/drawing/2014/main" id="{A5B2F6EE-1B11-4B97-11D5-F21F46F86F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7624" y="1258221"/>
            <a:ext cx="720000" cy="720000"/>
          </a:xfrm>
          <a:prstGeom prst="rect">
            <a:avLst/>
          </a:prstGeom>
        </p:spPr>
      </p:pic>
      <p:pic>
        <p:nvPicPr>
          <p:cNvPr id="8" name="圖形 7">
            <a:extLst>
              <a:ext uri="{FF2B5EF4-FFF2-40B4-BE49-F238E27FC236}">
                <a16:creationId xmlns:a16="http://schemas.microsoft.com/office/drawing/2014/main" id="{2F121C98-C3EC-6E03-E808-1BDFE59E27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2912" y="1376636"/>
            <a:ext cx="720000" cy="450732"/>
          </a:xfrm>
          <a:prstGeom prst="rect">
            <a:avLst/>
          </a:prstGeom>
        </p:spPr>
      </p:pic>
      <p:pic>
        <p:nvPicPr>
          <p:cNvPr id="14" name="圖形 13">
            <a:extLst>
              <a:ext uri="{FF2B5EF4-FFF2-40B4-BE49-F238E27FC236}">
                <a16:creationId xmlns:a16="http://schemas.microsoft.com/office/drawing/2014/main" id="{8F7B1868-430B-9B2D-C4B7-064923CB52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1734" y="1165808"/>
            <a:ext cx="720000" cy="720000"/>
          </a:xfrm>
          <a:prstGeom prst="rect">
            <a:avLst/>
          </a:prstGeom>
        </p:spPr>
      </p:pic>
      <p:pic>
        <p:nvPicPr>
          <p:cNvPr id="15" name="圖形 14">
            <a:extLst>
              <a:ext uri="{FF2B5EF4-FFF2-40B4-BE49-F238E27FC236}">
                <a16:creationId xmlns:a16="http://schemas.microsoft.com/office/drawing/2014/main" id="{FA159098-4BA8-51D0-CB63-6E6AC4E41AD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78358" y="1203242"/>
            <a:ext cx="720000" cy="632195"/>
          </a:xfrm>
          <a:prstGeom prst="rect">
            <a:avLst/>
          </a:prstGeom>
        </p:spPr>
      </p:pic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5F45E47D-CA42-2D98-096D-5CA530E88631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5517232"/>
          <a:ext cx="738080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1">
                  <a:extLst>
                    <a:ext uri="{9D8B030D-6E8A-4147-A177-3AD203B41FA5}">
                      <a16:colId xmlns:a16="http://schemas.microsoft.com/office/drawing/2014/main" val="3317564109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41041790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234006056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127026018"/>
                    </a:ext>
                  </a:extLst>
                </a:gridCol>
                <a:gridCol w="1476161">
                  <a:extLst>
                    <a:ext uri="{9D8B030D-6E8A-4147-A177-3AD203B41FA5}">
                      <a16:colId xmlns:a16="http://schemas.microsoft.com/office/drawing/2014/main" val="2770793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zh-TW" altLang="en-US" sz="2400" b="1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39704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3FBF4C08-A8AC-0022-4A9F-A03B906BB32D}"/>
              </a:ext>
            </a:extLst>
          </p:cNvPr>
          <p:cNvGraphicFramePr>
            <a:graphicFrameLocks noGrp="1"/>
          </p:cNvGraphicFramePr>
          <p:nvPr/>
        </p:nvGraphicFramePr>
        <p:xfrm>
          <a:off x="5655207" y="4220837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233B628F-DBAF-7317-0BEE-EEC7D053081F}"/>
              </a:ext>
            </a:extLst>
          </p:cNvPr>
          <p:cNvGraphicFramePr>
            <a:graphicFrameLocks noGrp="1"/>
          </p:cNvGraphicFramePr>
          <p:nvPr/>
        </p:nvGraphicFramePr>
        <p:xfrm>
          <a:off x="3499672" y="2816972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C53C31D2-D876-0A45-A968-4837F5791485}"/>
              </a:ext>
            </a:extLst>
          </p:cNvPr>
          <p:cNvGraphicFramePr>
            <a:graphicFrameLocks noGrp="1"/>
          </p:cNvGraphicFramePr>
          <p:nvPr/>
        </p:nvGraphicFramePr>
        <p:xfrm>
          <a:off x="1465955" y="4286595"/>
          <a:ext cx="451476" cy="96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76">
                  <a:extLst>
                    <a:ext uri="{9D8B030D-6E8A-4147-A177-3AD203B41FA5}">
                      <a16:colId xmlns:a16="http://schemas.microsoft.com/office/drawing/2014/main" val="959334993"/>
                    </a:ext>
                  </a:extLst>
                </a:gridCol>
              </a:tblGrid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069158"/>
                  </a:ext>
                </a:extLst>
              </a:tr>
              <a:tr h="4807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181093"/>
                  </a:ext>
                </a:extLst>
              </a:tr>
            </a:tbl>
          </a:graphicData>
        </a:graphic>
      </p:graphicFrame>
      <p:sp>
        <p:nvSpPr>
          <p:cNvPr id="32" name="橢圓 31">
            <a:extLst>
              <a:ext uri="{FF2B5EF4-FFF2-40B4-BE49-F238E27FC236}">
                <a16:creationId xmlns:a16="http://schemas.microsoft.com/office/drawing/2014/main" id="{CDC85644-99CC-63BE-0E30-DD733535062B}"/>
              </a:ext>
            </a:extLst>
          </p:cNvPr>
          <p:cNvSpPr/>
          <p:nvPr/>
        </p:nvSpPr>
        <p:spPr bwMode="auto">
          <a:xfrm>
            <a:off x="4175978" y="6162969"/>
            <a:ext cx="540000" cy="540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kumimoji="1" lang="en-US" altLang="zh-TW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ADD7AD2C-65E0-CF43-AFED-3966B0D97CF5}"/>
              </a:ext>
            </a:extLst>
          </p:cNvPr>
          <p:cNvSpPr/>
          <p:nvPr/>
        </p:nvSpPr>
        <p:spPr bwMode="auto">
          <a:xfrm>
            <a:off x="4175978" y="207285"/>
            <a:ext cx="540000" cy="54000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lnSpc>
                <a:spcPts val="25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kumimoji="1" lang="zh-TW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37939CD2-4FD8-FE6B-BE7F-C3F27C85B874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V="1">
            <a:off x="4445978" y="5974432"/>
            <a:ext cx="2708137" cy="1885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3038AFFC-487E-0BDB-1303-9F073FA5223B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H="1" flipV="1">
            <a:off x="4445978" y="747285"/>
            <a:ext cx="1448777" cy="3635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13" name="文字方塊 4112">
            <a:extLst>
              <a:ext uri="{FF2B5EF4-FFF2-40B4-BE49-F238E27FC236}">
                <a16:creationId xmlns:a16="http://schemas.microsoft.com/office/drawing/2014/main" id="{79F9C5AF-A283-E200-23D2-FFDB45F26C05}"/>
              </a:ext>
            </a:extLst>
          </p:cNvPr>
          <p:cNvSpPr txBox="1"/>
          <p:nvPr/>
        </p:nvSpPr>
        <p:spPr>
          <a:xfrm>
            <a:off x="1849970" y="166659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5CF44D88-8498-3AC9-3E90-1CBF33C1F175}"/>
              </a:ext>
            </a:extLst>
          </p:cNvPr>
          <p:cNvSpPr txBox="1"/>
          <p:nvPr/>
        </p:nvSpPr>
        <p:spPr>
          <a:xfrm>
            <a:off x="3163433" y="169771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20C24201-E1E9-F095-5301-205F06E2081C}"/>
              </a:ext>
            </a:extLst>
          </p:cNvPr>
          <p:cNvSpPr txBox="1"/>
          <p:nvPr/>
        </p:nvSpPr>
        <p:spPr>
          <a:xfrm>
            <a:off x="4819053" y="166284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文字方塊 4115">
            <a:extLst>
              <a:ext uri="{FF2B5EF4-FFF2-40B4-BE49-F238E27FC236}">
                <a16:creationId xmlns:a16="http://schemas.microsoft.com/office/drawing/2014/main" id="{DA80E141-F690-C9EE-A32D-3F5153CAF87B}"/>
              </a:ext>
            </a:extLst>
          </p:cNvPr>
          <p:cNvSpPr txBox="1"/>
          <p:nvPr/>
        </p:nvSpPr>
        <p:spPr>
          <a:xfrm>
            <a:off x="6209609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文字方塊 4116">
            <a:extLst>
              <a:ext uri="{FF2B5EF4-FFF2-40B4-BE49-F238E27FC236}">
                <a16:creationId xmlns:a16="http://schemas.microsoft.com/office/drawing/2014/main" id="{915929CA-F977-15DA-59D4-4DE18EB15B7D}"/>
              </a:ext>
            </a:extLst>
          </p:cNvPr>
          <p:cNvSpPr txBox="1"/>
          <p:nvPr/>
        </p:nvSpPr>
        <p:spPr>
          <a:xfrm>
            <a:off x="7806622" y="1681687"/>
            <a:ext cx="287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accent4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1200" dirty="0">
              <a:solidFill>
                <a:schemeClr val="accent4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24" name="接點: 弧形 4123">
            <a:extLst>
              <a:ext uri="{FF2B5EF4-FFF2-40B4-BE49-F238E27FC236}">
                <a16:creationId xmlns:a16="http://schemas.microsoft.com/office/drawing/2014/main" id="{F7CF5B60-5274-4C9F-83E8-C0B8C4E06851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 bwMode="auto">
          <a:xfrm rot="16200000" flipV="1">
            <a:off x="4581985" y="2921876"/>
            <a:ext cx="442387" cy="215553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4" name="接點: 弧形 4133">
            <a:extLst>
              <a:ext uri="{FF2B5EF4-FFF2-40B4-BE49-F238E27FC236}">
                <a16:creationId xmlns:a16="http://schemas.microsoft.com/office/drawing/2014/main" id="{87415017-5F33-0997-1C49-A334FC6D5CA7}"/>
              </a:ext>
            </a:extLst>
          </p:cNvPr>
          <p:cNvCxnSpPr>
            <a:cxnSpLocks/>
            <a:stCxn id="18" idx="0"/>
            <a:endCxn id="5" idx="2"/>
          </p:cNvCxnSpPr>
          <p:nvPr/>
        </p:nvCxnSpPr>
        <p:spPr bwMode="auto">
          <a:xfrm rot="16200000" flipV="1">
            <a:off x="2217142" y="1308704"/>
            <a:ext cx="838751" cy="217778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45" name="接點: 弧形 4144">
            <a:extLst>
              <a:ext uri="{FF2B5EF4-FFF2-40B4-BE49-F238E27FC236}">
                <a16:creationId xmlns:a16="http://schemas.microsoft.com/office/drawing/2014/main" id="{75FCC6E8-4F06-D8ED-0496-CBACB1060FF7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rot="5400000" flipH="1" flipV="1">
            <a:off x="4352990" y="1258228"/>
            <a:ext cx="931164" cy="2186324"/>
          </a:xfrm>
          <a:prstGeom prst="curvedConnector3">
            <a:avLst>
              <a:gd name="adj1" fmla="val 290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56" name="文字方塊 4155">
            <a:extLst>
              <a:ext uri="{FF2B5EF4-FFF2-40B4-BE49-F238E27FC236}">
                <a16:creationId xmlns:a16="http://schemas.microsoft.com/office/drawing/2014/main" id="{BACA6513-3951-44D4-0108-B664195E593F}"/>
              </a:ext>
            </a:extLst>
          </p:cNvPr>
          <p:cNvSpPr txBox="1"/>
          <p:nvPr/>
        </p:nvSpPr>
        <p:spPr>
          <a:xfrm>
            <a:off x="7208855" y="8726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綠：流量 </a:t>
            </a:r>
            <a:r>
              <a:rPr lang="en-US" altLang="zh-TW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flow</a:t>
            </a:r>
          </a:p>
          <a:p>
            <a:r>
              <a:rPr lang="zh-TW" altLang="en-US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黃：容量 </a:t>
            </a:r>
            <a:r>
              <a:rPr lang="en-US" altLang="zh-TW" sz="1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capacity</a:t>
            </a:r>
            <a:endParaRPr lang="zh-TW" alt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4179" name="接點: 弧形 4178">
            <a:extLst>
              <a:ext uri="{FF2B5EF4-FFF2-40B4-BE49-F238E27FC236}">
                <a16:creationId xmlns:a16="http://schemas.microsoft.com/office/drawing/2014/main" id="{16D3EC35-D3A5-A7A6-C713-CA4FC7CC3BE9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956862" y="3017752"/>
            <a:ext cx="3521659" cy="1490442"/>
          </a:xfrm>
          <a:prstGeom prst="curvedConnector3">
            <a:avLst>
              <a:gd name="adj1" fmla="val 337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85" name="接點: 弧形 4184">
            <a:extLst>
              <a:ext uri="{FF2B5EF4-FFF2-40B4-BE49-F238E27FC236}">
                <a16:creationId xmlns:a16="http://schemas.microsoft.com/office/drawing/2014/main" id="{4BAD22AA-17C2-3321-F632-31737C41F497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62603" y="2251032"/>
            <a:ext cx="3562828" cy="2953434"/>
          </a:xfrm>
          <a:prstGeom prst="curvedConnector3">
            <a:avLst>
              <a:gd name="adj1" fmla="val 2754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" name="接點: 弧形 3">
            <a:extLst>
              <a:ext uri="{FF2B5EF4-FFF2-40B4-BE49-F238E27FC236}">
                <a16:creationId xmlns:a16="http://schemas.microsoft.com/office/drawing/2014/main" id="{CAEC93D8-F17D-10AE-6901-F24754BC555B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03952" y="3045815"/>
            <a:ext cx="3507020" cy="141967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EAAF3958-233E-CE0A-248C-6FE2F5CABF57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377766" y="3058354"/>
            <a:ext cx="3446673" cy="1484226"/>
          </a:xfrm>
          <a:prstGeom prst="curvedConnector3">
            <a:avLst>
              <a:gd name="adj1" fmla="val 47074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27B99356-A291-75FE-DD46-74C1E46B61B0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6492" y="614720"/>
            <a:ext cx="2546420" cy="48661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4C802DFD-DE42-FDF2-6571-FDACA21EDA4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74432"/>
            <a:ext cx="0" cy="1885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接點: 弧形 28">
            <a:extLst>
              <a:ext uri="{FF2B5EF4-FFF2-40B4-BE49-F238E27FC236}">
                <a16:creationId xmlns:a16="http://schemas.microsoft.com/office/drawing/2014/main" id="{8FBA4BBC-3395-B87E-3502-6C3CC275E4B4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952719" y="3023972"/>
            <a:ext cx="3543633" cy="1442887"/>
          </a:xfrm>
          <a:prstGeom prst="curvedConnector3">
            <a:avLst>
              <a:gd name="adj1" fmla="val 17176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8043D9E0-DA2B-D009-8F52-A0074D15E379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3848" y="980728"/>
            <a:ext cx="1080120" cy="3534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接點: 弧形 30">
            <a:extLst>
              <a:ext uri="{FF2B5EF4-FFF2-40B4-BE49-F238E27FC236}">
                <a16:creationId xmlns:a16="http://schemas.microsoft.com/office/drawing/2014/main" id="{147101B9-321C-9446-3073-670E8CF95250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1795067" y="2997948"/>
            <a:ext cx="3450279" cy="1478332"/>
          </a:xfrm>
          <a:prstGeom prst="curvedConnector3">
            <a:avLst>
              <a:gd name="adj1" fmla="val 11793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CB7D9BCE-027A-9E32-6B0D-D9418938A960}"/>
              </a:ext>
            </a:extLst>
          </p:cNvPr>
          <p:cNvCxnSpPr>
            <a:cxnSpLocks/>
          </p:cNvCxnSpPr>
          <p:nvPr/>
        </p:nvCxnSpPr>
        <p:spPr bwMode="auto">
          <a:xfrm>
            <a:off x="4572000" y="5967867"/>
            <a:ext cx="0" cy="1951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5656E164-2AD9-BDEB-6D8A-417FEA148E8B}"/>
              </a:ext>
            </a:extLst>
          </p:cNvPr>
          <p:cNvCxnSpPr>
            <a:cxnSpLocks/>
          </p:cNvCxnSpPr>
          <p:nvPr/>
        </p:nvCxnSpPr>
        <p:spPr bwMode="auto">
          <a:xfrm flipV="1">
            <a:off x="4445978" y="5933781"/>
            <a:ext cx="1267977" cy="2291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54F515F6-D9E7-B3C1-4C54-0B963B3FFB4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80945" y="5182315"/>
            <a:ext cx="8705" cy="3587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BE8A45A7-4B42-E8D7-A3A2-FA9C81CEB994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542419" y="2261769"/>
            <a:ext cx="2297595" cy="162054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57E2A643-88BC-6CD2-6ACD-2DCD9CD16C4E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0712" y="5745832"/>
            <a:ext cx="965166" cy="2024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C52C8AA4-7A1A-8130-DE6C-7561569BC72A}"/>
              </a:ext>
            </a:extLst>
          </p:cNvPr>
          <p:cNvCxnSpPr>
            <a:cxnSpLocks/>
          </p:cNvCxnSpPr>
          <p:nvPr/>
        </p:nvCxnSpPr>
        <p:spPr bwMode="auto">
          <a:xfrm>
            <a:off x="4819053" y="655057"/>
            <a:ext cx="2489251" cy="3256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接點: 弧形 19">
            <a:extLst>
              <a:ext uri="{FF2B5EF4-FFF2-40B4-BE49-F238E27FC236}">
                <a16:creationId xmlns:a16="http://schemas.microsoft.com/office/drawing/2014/main" id="{F20990F0-67A0-74EC-7DBE-CE645F6D35B6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802786" y="2211516"/>
            <a:ext cx="2146938" cy="1728193"/>
          </a:xfrm>
          <a:prstGeom prst="curvedConnector3">
            <a:avLst>
              <a:gd name="adj1" fmla="val 41544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AFF3BD8A-1F42-BDF1-22CF-E8A0286CCB9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02330" y="5185448"/>
            <a:ext cx="8705" cy="3587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403C4B29-5BA0-5DDF-B9D4-48F2B2708ADA}"/>
              </a:ext>
            </a:extLst>
          </p:cNvPr>
          <p:cNvCxnSpPr>
            <a:cxnSpLocks/>
            <a:stCxn id="32" idx="0"/>
          </p:cNvCxnSpPr>
          <p:nvPr/>
        </p:nvCxnSpPr>
        <p:spPr bwMode="auto">
          <a:xfrm flipH="1" flipV="1">
            <a:off x="1737841" y="5912663"/>
            <a:ext cx="2708137" cy="2503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18" name="接點: 弧形 4117">
            <a:extLst>
              <a:ext uri="{FF2B5EF4-FFF2-40B4-BE49-F238E27FC236}">
                <a16:creationId xmlns:a16="http://schemas.microsoft.com/office/drawing/2014/main" id="{6539B871-F248-1C94-9840-8656A943CCCC}"/>
              </a:ext>
            </a:extLst>
          </p:cNvPr>
          <p:cNvCxnSpPr>
            <a:cxnSpLocks/>
            <a:endCxn id="19" idx="2"/>
          </p:cNvCxnSpPr>
          <p:nvPr/>
        </p:nvCxnSpPr>
        <p:spPr bwMode="auto">
          <a:xfrm rot="5400000" flipH="1" flipV="1">
            <a:off x="1423021" y="5304857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21" name="接點: 弧形 4120">
            <a:extLst>
              <a:ext uri="{FF2B5EF4-FFF2-40B4-BE49-F238E27FC236}">
                <a16:creationId xmlns:a16="http://schemas.microsoft.com/office/drawing/2014/main" id="{E81FAEE6-BA79-CE52-D7FC-81AF9D9DA675}"/>
              </a:ext>
            </a:extLst>
          </p:cNvPr>
          <p:cNvCxnSpPr>
            <a:cxnSpLocks/>
            <a:stCxn id="19" idx="0"/>
            <a:endCxn id="18" idx="2"/>
          </p:cNvCxnSpPr>
          <p:nvPr/>
        </p:nvCxnSpPr>
        <p:spPr bwMode="auto">
          <a:xfrm rot="5400000" flipH="1" flipV="1">
            <a:off x="2454479" y="3015665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37" name="接點: 弧形 4136">
            <a:extLst>
              <a:ext uri="{FF2B5EF4-FFF2-40B4-BE49-F238E27FC236}">
                <a16:creationId xmlns:a16="http://schemas.microsoft.com/office/drawing/2014/main" id="{D6B30701-FD40-F730-F7FE-7955450D94E0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5400000" flipH="1" flipV="1">
            <a:off x="3670374" y="203325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6EA3AF39-A4A3-1B4C-F674-B4BF450A49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49022" y="6090984"/>
            <a:ext cx="2465778" cy="215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51054D38-F817-A7C7-D6F2-8DFA47AD081C}"/>
              </a:ext>
            </a:extLst>
          </p:cNvPr>
          <p:cNvCxnSpPr>
            <a:cxnSpLocks/>
          </p:cNvCxnSpPr>
          <p:nvPr/>
        </p:nvCxnSpPr>
        <p:spPr bwMode="auto">
          <a:xfrm flipV="1">
            <a:off x="4606490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5" name="接點: 弧形 24">
            <a:extLst>
              <a:ext uri="{FF2B5EF4-FFF2-40B4-BE49-F238E27FC236}">
                <a16:creationId xmlns:a16="http://schemas.microsoft.com/office/drawing/2014/main" id="{04E25DF0-1A8E-ED45-971B-186B19C1D9F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621569" y="5356310"/>
            <a:ext cx="325456" cy="2118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26" name="接點: 弧形 25">
            <a:extLst>
              <a:ext uri="{FF2B5EF4-FFF2-40B4-BE49-F238E27FC236}">
                <a16:creationId xmlns:a16="http://schemas.microsoft.com/office/drawing/2014/main" id="{DDB850EA-9D59-8536-B39B-F043875E4D5E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689067" y="3114573"/>
            <a:ext cx="508145" cy="20337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45" name="接點: 弧形 44">
            <a:extLst>
              <a:ext uri="{FF2B5EF4-FFF2-40B4-BE49-F238E27FC236}">
                <a16:creationId xmlns:a16="http://schemas.microsoft.com/office/drawing/2014/main" id="{C1D72EF3-CD6B-DBA6-F5C3-3094CF68822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930795" y="2083736"/>
            <a:ext cx="838752" cy="728680"/>
          </a:xfrm>
          <a:prstGeom prst="curvedConnector3">
            <a:avLst>
              <a:gd name="adj1" fmla="val 3557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1830B678-9013-21D6-9DF3-E4201C21208B}"/>
              </a:ext>
            </a:extLst>
          </p:cNvPr>
          <p:cNvSpPr txBox="1"/>
          <p:nvPr/>
        </p:nvSpPr>
        <p:spPr>
          <a:xfrm>
            <a:off x="6353238" y="3657416"/>
            <a:ext cx="2682145" cy="1631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沒有新的擴增路徑</a:t>
            </a:r>
            <a:br>
              <a:rPr lang="en-US" altLang="zh-TW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 </a:t>
            </a:r>
            <a:r>
              <a:rPr lang="en-US" altLang="zh-TW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Edmonds-Karp </a:t>
            </a:r>
            <a:r>
              <a:rPr lang="zh-TW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演算法</a:t>
            </a:r>
            <a:endParaRPr lang="en-US" altLang="zh-TW" sz="1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接上電源的設備數量 </a:t>
            </a:r>
            <a:endParaRPr lang="en-US" alt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匯點最大流量</a:t>
            </a:r>
            <a:endParaRPr lang="en-US" altLang="zh-TW" sz="1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endParaRPr lang="en-US" altLang="zh-TW" sz="1600" b="1" dirty="0">
              <a:solidFill>
                <a:srgbClr val="00B05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E1CEAF44-9C2A-85C8-1A69-E15C4E11FC7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45978" y="747285"/>
            <a:ext cx="2862326" cy="39543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C278D6A9-ED36-7462-9666-7528F095EB35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1521817" y="747285"/>
            <a:ext cx="2924161" cy="51648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DA48DCFB-53CB-2557-5BC1-410A68309661}"/>
              </a:ext>
            </a:extLst>
          </p:cNvPr>
          <p:cNvCxnSpPr>
            <a:cxnSpLocks/>
          </p:cNvCxnSpPr>
          <p:nvPr/>
        </p:nvCxnSpPr>
        <p:spPr bwMode="auto">
          <a:xfrm flipV="1">
            <a:off x="3005268" y="747285"/>
            <a:ext cx="1440710" cy="45595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1A93DC45-7BF3-BB5A-F954-29FD675911BE}"/>
              </a:ext>
            </a:extLst>
          </p:cNvPr>
          <p:cNvCxnSpPr>
            <a:cxnSpLocks/>
            <a:endCxn id="33" idx="4"/>
          </p:cNvCxnSpPr>
          <p:nvPr/>
        </p:nvCxnSpPr>
        <p:spPr bwMode="auto">
          <a:xfrm flipV="1">
            <a:off x="4445978" y="747285"/>
            <a:ext cx="0" cy="39976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876EE8B1-10DC-06FA-FFC2-0CDF9C4A012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63433" y="5654758"/>
            <a:ext cx="1012545" cy="2790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76011074-0567-DA47-A388-525067D83E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91757" y="5825191"/>
            <a:ext cx="1354221" cy="337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9336821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3380</TotalTime>
  <Words>774</Words>
  <Application>Microsoft Office PowerPoint</Application>
  <PresentationFormat>如螢幕大小 (4:3)</PresentationFormat>
  <Paragraphs>259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標楷體</vt:lpstr>
      <vt:lpstr>Cambria Math</vt:lpstr>
      <vt:lpstr>Tahoma</vt:lpstr>
      <vt:lpstr>Times New Roman</vt:lpstr>
      <vt:lpstr>Wingdings</vt:lpstr>
      <vt:lpstr>Blends</vt:lpstr>
      <vt:lpstr>753: A Plug for UNIX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B123040049</cp:lastModifiedBy>
  <cp:revision>143</cp:revision>
  <dcterms:created xsi:type="dcterms:W3CDTF">1601-01-01T00:00:00Z</dcterms:created>
  <dcterms:modified xsi:type="dcterms:W3CDTF">2025-05-22T09:55:59Z</dcterms:modified>
</cp:coreProperties>
</file>