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10" r:id="rId3"/>
    <p:sldId id="309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80" autoAdjust="0"/>
    <p:restoredTop sz="92133" autoAdjust="0"/>
  </p:normalViewPr>
  <p:slideViewPr>
    <p:cSldViewPr>
      <p:cViewPr>
        <p:scale>
          <a:sx n="93" d="100"/>
          <a:sy n="93" d="100"/>
        </p:scale>
        <p:origin x="1440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07183B-31BA-2CB6-041D-16B1B6CD3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B259134-4AB7-D535-6035-2477A44B49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47C7E77-86D0-A0F6-0184-D4BF4046BE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79686BB-55F2-5D5D-E60B-C7EC3A3B59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591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AA36C-09C0-0396-192B-FD5D7D1B1A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C8128A4-EB36-F053-C26B-5DCE1A7E00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E084072-3CD9-3BDB-9E07-EB1063A82E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D938EDC1-B628-302C-9A58-61188CFBC9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786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2025/5/28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11419: SAM I AM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★★★★★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Contest Volumes (10000...)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" altLang="zh-TW" sz="2400" dirty="0">
                <a:latin typeface="Times New Roman" panose="02020603050405020304" pitchFamily="18" charset="0"/>
              </a:rPr>
              <a:t>11419: SAM I AM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周霖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lvl="1" eaLnBrk="1" hangingPunct="1"/>
            <a:r>
              <a:rPr lang="zh-TW" altLang="zh-TW" sz="2400" dirty="0">
                <a:latin typeface="+mn-ea"/>
              </a:rPr>
              <a:t>這題的題意是給訂</a:t>
            </a:r>
            <a:r>
              <a:rPr lang="en-US" altLang="zh-TW" sz="2400" dirty="0">
                <a:latin typeface="+mn-ea"/>
              </a:rPr>
              <a:t>R*C</a:t>
            </a:r>
            <a:r>
              <a:rPr lang="zh-TW" altLang="zh-TW" sz="2400" dirty="0">
                <a:latin typeface="+mn-ea"/>
              </a:rPr>
              <a:t>的網格，給定</a:t>
            </a:r>
            <a:r>
              <a:rPr lang="en-US" altLang="zh-TW" sz="2400" dirty="0">
                <a:latin typeface="+mn-ea"/>
              </a:rPr>
              <a:t>N</a:t>
            </a:r>
            <a:r>
              <a:rPr lang="zh-TW" altLang="zh-TW" sz="2400" dirty="0">
                <a:latin typeface="+mn-ea"/>
              </a:rPr>
              <a:t>個敵人的座標</a:t>
            </a:r>
            <a:r>
              <a:rPr lang="en-US" altLang="zh-TW" sz="2400" dirty="0">
                <a:latin typeface="+mn-ea"/>
              </a:rPr>
              <a:t>(row, col)</a:t>
            </a:r>
            <a:r>
              <a:rPr lang="zh-TW" altLang="zh-TW" sz="2400" dirty="0">
                <a:latin typeface="+mn-ea"/>
              </a:rPr>
              <a:t>。一次發射炮彈可以打一整</a:t>
            </a:r>
            <a:r>
              <a:rPr lang="en-US" altLang="zh-TW" sz="2400" dirty="0">
                <a:latin typeface="+mn-ea"/>
              </a:rPr>
              <a:t>row</a:t>
            </a:r>
            <a:r>
              <a:rPr lang="zh-TW" altLang="zh-TW" sz="2400" dirty="0">
                <a:latin typeface="+mn-ea"/>
              </a:rPr>
              <a:t>或一整</a:t>
            </a:r>
            <a:r>
              <a:rPr lang="en-US" altLang="zh-TW" sz="2400" dirty="0">
                <a:latin typeface="+mn-ea"/>
              </a:rPr>
              <a:t>col</a:t>
            </a:r>
            <a:r>
              <a:rPr lang="zh-TW" altLang="zh-TW" sz="2400" dirty="0">
                <a:latin typeface="+mn-ea"/>
              </a:rPr>
              <a:t>，求最少花幾顆砲彈能解決所有敵人、並求該炮彈要發射在何</a:t>
            </a:r>
            <a:r>
              <a:rPr lang="en-US" altLang="zh-TW" sz="2400" dirty="0" err="1">
                <a:latin typeface="+mn-ea"/>
              </a:rPr>
              <a:t>rol</a:t>
            </a:r>
            <a:r>
              <a:rPr lang="zh-TW" altLang="zh-TW" sz="2400" dirty="0">
                <a:latin typeface="+mn-ea"/>
              </a:rPr>
              <a:t>或何</a:t>
            </a:r>
            <a:r>
              <a:rPr lang="en-US" altLang="zh-TW" sz="2400" dirty="0">
                <a:latin typeface="+mn-ea"/>
              </a:rPr>
              <a:t>col</a:t>
            </a:r>
            <a:r>
              <a:rPr lang="zh-TW" altLang="zh-TW" sz="2400" dirty="0">
                <a:latin typeface="+mn-ea"/>
              </a:rPr>
              <a:t>。</a:t>
            </a: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21022-71B1-41F9-D862-3C28BFEADD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5A7872CA-88B6-65F7-70B9-4F684CF5B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8E35566-7972-302C-E062-EF5A45F45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441724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" altLang="zh-TW" sz="2400" dirty="0">
                <a:latin typeface="Times New Roman" panose="02020603050405020304" pitchFamily="18" charset="0"/>
              </a:rPr>
              <a:t>R = 4, C = 5, N = 8</a:t>
            </a:r>
          </a:p>
          <a:p>
            <a:pPr eaLnBrk="1" hangingPunct="1">
              <a:lnSpc>
                <a:spcPct val="90000"/>
              </a:lnSpc>
            </a:pPr>
            <a:endParaRPr lang="en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先將每個點座標化為二分圖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6A3A695C-97D8-BB88-AAEC-1C771D6B00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717" y="1025902"/>
            <a:ext cx="4536504" cy="2597972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03DC200D-CDF1-89E9-AC92-B93DC1A38D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717" y="4156679"/>
            <a:ext cx="2428968" cy="2476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28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6260" y="476672"/>
            <a:ext cx="8511480" cy="562292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交替路：從未匹配點出發，依序走未匹配邊、匹配邊、未匹配邊。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增廣路：從未匹配點出發，走交替路，若能達到另一個未匹配點，就是增廣路</a:t>
            </a: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已知反覆走增廣路可以增加匹配邊數量（範例由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變為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）。</a:t>
            </a: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Edmonds-Karp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演算法：透過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或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DFS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反覆走增廣路，直到走到最大匹配。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找出的最大匹配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最大流量值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max flow) =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最小點覆蓋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min vertex cover) =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最小要發射幾顆炮彈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4423D4BE-CF26-3827-8A18-8DF8C43C7C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51372"/>
            <a:ext cx="4183130" cy="2049780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94188E2C-93FF-CA5D-91D6-2845784ED4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721" y="1881033"/>
            <a:ext cx="4324727" cy="21960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5A4BE-F1C0-4455-3F52-D3D48C847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65E0537C-F3B9-2DAA-AA24-8945E834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17F0E3C-50C8-294A-8328-B20F47280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6260" y="476672"/>
            <a:ext cx="851148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如上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當邊最大流量都是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時，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Edmonds-Karp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的複雜度為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O(V·E)</a:t>
            </a:r>
            <a:r>
              <a:rPr lang="zh-TW" altLang="e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每次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O(E)</a:t>
            </a:r>
            <a:r>
              <a:rPr lang="zh-TW" altLang="e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最多找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V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次增廣路，故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worst case: O(2002 * 10^6)</a:t>
            </a:r>
            <a:r>
              <a:rPr lang="zh-TW" altLang="e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最多約一兩秒，不會超過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Uva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限制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zh-TW" altLang="e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此外，此題還可以使用匈牙利演算法或是</a:t>
            </a:r>
            <a:r>
              <a:rPr lang="en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Hopcroft-Karp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會更快，但更難理解。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89869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2541</TotalTime>
  <Words>345</Words>
  <Application>Microsoft Macintosh PowerPoint</Application>
  <PresentationFormat>如螢幕大小 (4:3)</PresentationFormat>
  <Paragraphs>43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Arial</vt:lpstr>
      <vt:lpstr>Tahoma</vt:lpstr>
      <vt:lpstr>Times New Roman</vt:lpstr>
      <vt:lpstr>Wingdings</vt:lpstr>
      <vt:lpstr>Blends</vt:lpstr>
      <vt:lpstr>11419: SAM I AM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周霖</cp:lastModifiedBy>
  <cp:revision>106</cp:revision>
  <dcterms:created xsi:type="dcterms:W3CDTF">1601-01-01T00:00:00Z</dcterms:created>
  <dcterms:modified xsi:type="dcterms:W3CDTF">2025-05-28T14:16:25Z</dcterms:modified>
</cp:coreProperties>
</file>