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sldIdLst>
    <p:sldId id="307" r:id="rId2"/>
    <p:sldId id="309" r:id="rId3"/>
    <p:sldId id="312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10" r:id="rId21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03A452-2B92-47A9-948C-019A23128554}" v="81" dt="2025-05-29T02:55:05.077"/>
    <p1510:client id="{EBE2CED8-C8FD-47F4-9AEF-1F6D3FA6CA52}" v="28" dt="2025-05-28T16:30:12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123040006" userId="aacb09ae-6123-42b8-8612-7d24c3aa7eaa" providerId="ADAL" clId="{EBE2CED8-C8FD-47F4-9AEF-1F6D3FA6CA52}"/>
    <pc:docChg chg="modSld">
      <pc:chgData name="B123040006" userId="aacb09ae-6123-42b8-8612-7d24c3aa7eaa" providerId="ADAL" clId="{EBE2CED8-C8FD-47F4-9AEF-1F6D3FA6CA52}" dt="2025-05-28T16:30:12.780" v="56"/>
      <pc:docMkLst>
        <pc:docMk/>
      </pc:docMkLst>
      <pc:sldChg chg="modSp mod">
        <pc:chgData name="B123040006" userId="aacb09ae-6123-42b8-8612-7d24c3aa7eaa" providerId="ADAL" clId="{EBE2CED8-C8FD-47F4-9AEF-1F6D3FA6CA52}" dt="2025-05-28T15:26:13.496" v="7" actId="20577"/>
        <pc:sldMkLst>
          <pc:docMk/>
          <pc:sldMk cId="0" sldId="309"/>
        </pc:sldMkLst>
        <pc:spChg chg="mod">
          <ac:chgData name="B123040006" userId="aacb09ae-6123-42b8-8612-7d24c3aa7eaa" providerId="ADAL" clId="{EBE2CED8-C8FD-47F4-9AEF-1F6D3FA6CA52}" dt="2025-05-28T15:26:13.496" v="7" actId="20577"/>
          <ac:spMkLst>
            <pc:docMk/>
            <pc:sldMk cId="0" sldId="309"/>
            <ac:spMk id="4099" creationId="{06B62727-E809-4814-B806-EADB711CAFFE}"/>
          </ac:spMkLst>
        </pc:spChg>
      </pc:sldChg>
      <pc:sldChg chg="modSp mod">
        <pc:chgData name="B123040006" userId="aacb09ae-6123-42b8-8612-7d24c3aa7eaa" providerId="ADAL" clId="{EBE2CED8-C8FD-47F4-9AEF-1F6D3FA6CA52}" dt="2025-05-28T16:29:40.177" v="42" actId="20577"/>
        <pc:sldMkLst>
          <pc:docMk/>
          <pc:sldMk cId="1336185688" sldId="314"/>
        </pc:sldMkLst>
        <pc:graphicFrameChg chg="modGraphic">
          <ac:chgData name="B123040006" userId="aacb09ae-6123-42b8-8612-7d24c3aa7eaa" providerId="ADAL" clId="{EBE2CED8-C8FD-47F4-9AEF-1F6D3FA6CA52}" dt="2025-05-28T16:29:40.177" v="42" actId="20577"/>
          <ac:graphicFrameMkLst>
            <pc:docMk/>
            <pc:sldMk cId="1336185688" sldId="314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46.002" v="43"/>
        <pc:sldMkLst>
          <pc:docMk/>
          <pc:sldMk cId="1445092260" sldId="315"/>
        </pc:sldMkLst>
        <pc:graphicFrameChg chg="mod">
          <ac:chgData name="B123040006" userId="aacb09ae-6123-42b8-8612-7d24c3aa7eaa" providerId="ADAL" clId="{EBE2CED8-C8FD-47F4-9AEF-1F6D3FA6CA52}" dt="2025-05-28T16:29:46.002" v="43"/>
          <ac:graphicFrameMkLst>
            <pc:docMk/>
            <pc:sldMk cId="1445092260" sldId="315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49.005" v="44"/>
        <pc:sldMkLst>
          <pc:docMk/>
          <pc:sldMk cId="612674897" sldId="316"/>
        </pc:sldMkLst>
        <pc:graphicFrameChg chg="mod">
          <ac:chgData name="B123040006" userId="aacb09ae-6123-42b8-8612-7d24c3aa7eaa" providerId="ADAL" clId="{EBE2CED8-C8FD-47F4-9AEF-1F6D3FA6CA52}" dt="2025-05-28T16:29:49.005" v="44"/>
          <ac:graphicFrameMkLst>
            <pc:docMk/>
            <pc:sldMk cId="612674897" sldId="316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50.901" v="45"/>
        <pc:sldMkLst>
          <pc:docMk/>
          <pc:sldMk cId="1165219470" sldId="317"/>
        </pc:sldMkLst>
        <pc:graphicFrameChg chg="mod">
          <ac:chgData name="B123040006" userId="aacb09ae-6123-42b8-8612-7d24c3aa7eaa" providerId="ADAL" clId="{EBE2CED8-C8FD-47F4-9AEF-1F6D3FA6CA52}" dt="2025-05-28T16:29:50.901" v="45"/>
          <ac:graphicFrameMkLst>
            <pc:docMk/>
            <pc:sldMk cId="1165219470" sldId="317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53.154" v="46"/>
        <pc:sldMkLst>
          <pc:docMk/>
          <pc:sldMk cId="1763094858" sldId="318"/>
        </pc:sldMkLst>
        <pc:graphicFrameChg chg="mod">
          <ac:chgData name="B123040006" userId="aacb09ae-6123-42b8-8612-7d24c3aa7eaa" providerId="ADAL" clId="{EBE2CED8-C8FD-47F4-9AEF-1F6D3FA6CA52}" dt="2025-05-28T16:29:53.154" v="46"/>
          <ac:graphicFrameMkLst>
            <pc:docMk/>
            <pc:sldMk cId="1763094858" sldId="318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54.852" v="47"/>
        <pc:sldMkLst>
          <pc:docMk/>
          <pc:sldMk cId="2219595337" sldId="319"/>
        </pc:sldMkLst>
        <pc:graphicFrameChg chg="mod">
          <ac:chgData name="B123040006" userId="aacb09ae-6123-42b8-8612-7d24c3aa7eaa" providerId="ADAL" clId="{EBE2CED8-C8FD-47F4-9AEF-1F6D3FA6CA52}" dt="2025-05-28T16:29:54.852" v="47"/>
          <ac:graphicFrameMkLst>
            <pc:docMk/>
            <pc:sldMk cId="2219595337" sldId="319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56.973" v="48"/>
        <pc:sldMkLst>
          <pc:docMk/>
          <pc:sldMk cId="1196480828" sldId="320"/>
        </pc:sldMkLst>
        <pc:graphicFrameChg chg="mod">
          <ac:chgData name="B123040006" userId="aacb09ae-6123-42b8-8612-7d24c3aa7eaa" providerId="ADAL" clId="{EBE2CED8-C8FD-47F4-9AEF-1F6D3FA6CA52}" dt="2025-05-28T16:29:56.973" v="48"/>
          <ac:graphicFrameMkLst>
            <pc:docMk/>
            <pc:sldMk cId="1196480828" sldId="320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29:58.995" v="49"/>
        <pc:sldMkLst>
          <pc:docMk/>
          <pc:sldMk cId="1884650313" sldId="321"/>
        </pc:sldMkLst>
        <pc:graphicFrameChg chg="mod">
          <ac:chgData name="B123040006" userId="aacb09ae-6123-42b8-8612-7d24c3aa7eaa" providerId="ADAL" clId="{EBE2CED8-C8FD-47F4-9AEF-1F6D3FA6CA52}" dt="2025-05-28T16:29:58.995" v="49"/>
          <ac:graphicFrameMkLst>
            <pc:docMk/>
            <pc:sldMk cId="1884650313" sldId="321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00.848" v="50"/>
        <pc:sldMkLst>
          <pc:docMk/>
          <pc:sldMk cId="2323062812" sldId="322"/>
        </pc:sldMkLst>
        <pc:graphicFrameChg chg="mod">
          <ac:chgData name="B123040006" userId="aacb09ae-6123-42b8-8612-7d24c3aa7eaa" providerId="ADAL" clId="{EBE2CED8-C8FD-47F4-9AEF-1F6D3FA6CA52}" dt="2025-05-28T16:30:00.848" v="50"/>
          <ac:graphicFrameMkLst>
            <pc:docMk/>
            <pc:sldMk cId="2323062812" sldId="322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02.898" v="51"/>
        <pc:sldMkLst>
          <pc:docMk/>
          <pc:sldMk cId="2068967978" sldId="323"/>
        </pc:sldMkLst>
        <pc:graphicFrameChg chg="mod">
          <ac:chgData name="B123040006" userId="aacb09ae-6123-42b8-8612-7d24c3aa7eaa" providerId="ADAL" clId="{EBE2CED8-C8FD-47F4-9AEF-1F6D3FA6CA52}" dt="2025-05-28T16:30:02.898" v="51"/>
          <ac:graphicFrameMkLst>
            <pc:docMk/>
            <pc:sldMk cId="2068967978" sldId="323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04.696" v="52"/>
        <pc:sldMkLst>
          <pc:docMk/>
          <pc:sldMk cId="2208574680" sldId="324"/>
        </pc:sldMkLst>
        <pc:graphicFrameChg chg="mod">
          <ac:chgData name="B123040006" userId="aacb09ae-6123-42b8-8612-7d24c3aa7eaa" providerId="ADAL" clId="{EBE2CED8-C8FD-47F4-9AEF-1F6D3FA6CA52}" dt="2025-05-28T16:30:04.696" v="52"/>
          <ac:graphicFrameMkLst>
            <pc:docMk/>
            <pc:sldMk cId="2208574680" sldId="324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06.664" v="53"/>
        <pc:sldMkLst>
          <pc:docMk/>
          <pc:sldMk cId="2979351247" sldId="325"/>
        </pc:sldMkLst>
        <pc:graphicFrameChg chg="mod">
          <ac:chgData name="B123040006" userId="aacb09ae-6123-42b8-8612-7d24c3aa7eaa" providerId="ADAL" clId="{EBE2CED8-C8FD-47F4-9AEF-1F6D3FA6CA52}" dt="2025-05-28T16:30:06.664" v="53"/>
          <ac:graphicFrameMkLst>
            <pc:docMk/>
            <pc:sldMk cId="2979351247" sldId="325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08.479" v="54"/>
        <pc:sldMkLst>
          <pc:docMk/>
          <pc:sldMk cId="1415347539" sldId="326"/>
        </pc:sldMkLst>
        <pc:graphicFrameChg chg="mod">
          <ac:chgData name="B123040006" userId="aacb09ae-6123-42b8-8612-7d24c3aa7eaa" providerId="ADAL" clId="{EBE2CED8-C8FD-47F4-9AEF-1F6D3FA6CA52}" dt="2025-05-28T16:30:08.479" v="54"/>
          <ac:graphicFrameMkLst>
            <pc:docMk/>
            <pc:sldMk cId="1415347539" sldId="326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10.883" v="55"/>
        <pc:sldMkLst>
          <pc:docMk/>
          <pc:sldMk cId="2217056780" sldId="327"/>
        </pc:sldMkLst>
        <pc:graphicFrameChg chg="mod">
          <ac:chgData name="B123040006" userId="aacb09ae-6123-42b8-8612-7d24c3aa7eaa" providerId="ADAL" clId="{EBE2CED8-C8FD-47F4-9AEF-1F6D3FA6CA52}" dt="2025-05-28T16:30:10.883" v="55"/>
          <ac:graphicFrameMkLst>
            <pc:docMk/>
            <pc:sldMk cId="2217056780" sldId="327"/>
            <ac:graphicFrameMk id="2" creationId="{7790E5F5-4942-D666-A4A9-D4DDA88EA2D0}"/>
          </ac:graphicFrameMkLst>
        </pc:graphicFrameChg>
      </pc:sldChg>
      <pc:sldChg chg="modSp">
        <pc:chgData name="B123040006" userId="aacb09ae-6123-42b8-8612-7d24c3aa7eaa" providerId="ADAL" clId="{EBE2CED8-C8FD-47F4-9AEF-1F6D3FA6CA52}" dt="2025-05-28T16:30:12.780" v="56"/>
        <pc:sldMkLst>
          <pc:docMk/>
          <pc:sldMk cId="2058723206" sldId="328"/>
        </pc:sldMkLst>
        <pc:graphicFrameChg chg="mod">
          <ac:chgData name="B123040006" userId="aacb09ae-6123-42b8-8612-7d24c3aa7eaa" providerId="ADAL" clId="{EBE2CED8-C8FD-47F4-9AEF-1F6D3FA6CA52}" dt="2025-05-28T16:30:12.780" v="56"/>
          <ac:graphicFrameMkLst>
            <pc:docMk/>
            <pc:sldMk cId="2058723206" sldId="328"/>
            <ac:graphicFrameMk id="2" creationId="{7790E5F5-4942-D666-A4A9-D4DDA88EA2D0}"/>
          </ac:graphicFrameMkLst>
        </pc:graphicFrameChg>
      </pc:sldChg>
    </pc:docChg>
  </pc:docChgLst>
  <pc:docChgLst>
    <pc:chgData name="B123040006" userId="aacb09ae-6123-42b8-8612-7d24c3aa7eaa" providerId="ADAL" clId="{1003A452-2B92-47A9-948C-019A23128554}"/>
    <pc:docChg chg="undo redo custSel addSld delSld modSld sldOrd">
      <pc:chgData name="B123040006" userId="aacb09ae-6123-42b8-8612-7d24c3aa7eaa" providerId="ADAL" clId="{1003A452-2B92-47A9-948C-019A23128554}" dt="2025-05-29T02:55:17.890" v="3670" actId="1076"/>
      <pc:docMkLst>
        <pc:docMk/>
      </pc:docMkLst>
      <pc:sldChg chg="modSp mod">
        <pc:chgData name="B123040006" userId="aacb09ae-6123-42b8-8612-7d24c3aa7eaa" providerId="ADAL" clId="{1003A452-2B92-47A9-948C-019A23128554}" dt="2025-05-29T02:53:14.928" v="3655"/>
        <pc:sldMkLst>
          <pc:docMk/>
          <pc:sldMk cId="0" sldId="307"/>
        </pc:sldMkLst>
        <pc:spChg chg="mod">
          <ac:chgData name="B123040006" userId="aacb09ae-6123-42b8-8612-7d24c3aa7eaa" providerId="ADAL" clId="{1003A452-2B92-47A9-948C-019A23128554}" dt="2025-05-29T02:53:14.928" v="3655"/>
          <ac:spMkLst>
            <pc:docMk/>
            <pc:sldMk cId="0" sldId="307"/>
            <ac:spMk id="3076" creationId="{A7AE805D-078A-44B1-9791-EFD2EC57A9D6}"/>
          </ac:spMkLst>
        </pc:spChg>
      </pc:sldChg>
      <pc:sldChg chg="modSp mod">
        <pc:chgData name="B123040006" userId="aacb09ae-6123-42b8-8612-7d24c3aa7eaa" providerId="ADAL" clId="{1003A452-2B92-47A9-948C-019A23128554}" dt="2025-05-24T10:16:14.498" v="3316"/>
        <pc:sldMkLst>
          <pc:docMk/>
          <pc:sldMk cId="0" sldId="309"/>
        </pc:sldMkLst>
        <pc:spChg chg="mod">
          <ac:chgData name="B123040006" userId="aacb09ae-6123-42b8-8612-7d24c3aa7eaa" providerId="ADAL" clId="{1003A452-2B92-47A9-948C-019A23128554}" dt="2025-05-24T10:16:14.498" v="3316"/>
          <ac:spMkLst>
            <pc:docMk/>
            <pc:sldMk cId="0" sldId="309"/>
            <ac:spMk id="4099" creationId="{06B62727-E809-4814-B806-EADB711CAFFE}"/>
          </ac:spMkLst>
        </pc:spChg>
      </pc:sldChg>
      <pc:sldChg chg="addSp delSp modSp mod">
        <pc:chgData name="B123040006" userId="aacb09ae-6123-42b8-8612-7d24c3aa7eaa" providerId="ADAL" clId="{1003A452-2B92-47A9-948C-019A23128554}" dt="2025-05-24T10:20:20.912" v="3427"/>
        <pc:sldMkLst>
          <pc:docMk/>
          <pc:sldMk cId="3558812952" sldId="310"/>
        </pc:sldMkLst>
        <pc:spChg chg="mod">
          <ac:chgData name="B123040006" userId="aacb09ae-6123-42b8-8612-7d24c3aa7eaa" providerId="ADAL" clId="{1003A452-2B92-47A9-948C-019A23128554}" dt="2025-05-24T10:20:20.912" v="3427"/>
          <ac:spMkLst>
            <pc:docMk/>
            <pc:sldMk cId="3558812952" sldId="310"/>
            <ac:spMk id="3" creationId="{C14C52DF-6FE3-CBA3-6CF7-483DFB8BD4FC}"/>
          </ac:spMkLst>
        </pc:spChg>
      </pc:sldChg>
      <pc:sldChg chg="addSp delSp modSp del mod">
        <pc:chgData name="B123040006" userId="aacb09ae-6123-42b8-8612-7d24c3aa7eaa" providerId="ADAL" clId="{1003A452-2B92-47A9-948C-019A23128554}" dt="2025-05-24T09:19:57.788" v="2516" actId="47"/>
        <pc:sldMkLst>
          <pc:docMk/>
          <pc:sldMk cId="77640822" sldId="311"/>
        </pc:sldMkLst>
      </pc:sldChg>
      <pc:sldChg chg="delSp modSp add del mod ord">
        <pc:chgData name="B123040006" userId="aacb09ae-6123-42b8-8612-7d24c3aa7eaa" providerId="ADAL" clId="{1003A452-2B92-47A9-948C-019A23128554}" dt="2025-05-24T08:49:43.611" v="1834" actId="47"/>
        <pc:sldMkLst>
          <pc:docMk/>
          <pc:sldMk cId="354980908" sldId="312"/>
        </pc:sldMkLst>
      </pc:sldChg>
      <pc:sldChg chg="addSp delSp modSp new mod">
        <pc:chgData name="B123040006" userId="aacb09ae-6123-42b8-8612-7d24c3aa7eaa" providerId="ADAL" clId="{1003A452-2B92-47A9-948C-019A23128554}" dt="2025-05-24T09:43:19.969" v="3000" actId="20577"/>
        <pc:sldMkLst>
          <pc:docMk/>
          <pc:sldMk cId="2600693490" sldId="312"/>
        </pc:sldMkLst>
        <pc:spChg chg="add mod">
          <ac:chgData name="B123040006" userId="aacb09ae-6123-42b8-8612-7d24c3aa7eaa" providerId="ADAL" clId="{1003A452-2B92-47A9-948C-019A23128554}" dt="2025-05-24T09:43:19.969" v="3000" actId="20577"/>
          <ac:spMkLst>
            <pc:docMk/>
            <pc:sldMk cId="2600693490" sldId="312"/>
            <ac:spMk id="6" creationId="{62EBF076-1456-11DB-B103-AD73CBD38D96}"/>
          </ac:spMkLst>
        </pc:spChg>
      </pc:sldChg>
      <pc:sldChg chg="delSp new del">
        <pc:chgData name="B123040006" userId="aacb09ae-6123-42b8-8612-7d24c3aa7eaa" providerId="ADAL" clId="{1003A452-2B92-47A9-948C-019A23128554}" dt="2025-05-24T09:20:19.971" v="2523" actId="47"/>
        <pc:sldMkLst>
          <pc:docMk/>
          <pc:sldMk cId="2952867082" sldId="313"/>
        </pc:sldMkLst>
      </pc:sldChg>
      <pc:sldChg chg="addSp delSp modSp add del mod">
        <pc:chgData name="B123040006" userId="aacb09ae-6123-42b8-8612-7d24c3aa7eaa" providerId="ADAL" clId="{1003A452-2B92-47A9-948C-019A23128554}" dt="2025-05-24T08:49:42.004" v="1833" actId="47"/>
        <pc:sldMkLst>
          <pc:docMk/>
          <pc:sldMk cId="4063988020" sldId="313"/>
        </pc:sldMkLst>
      </pc:sldChg>
      <pc:sldChg chg="addSp delSp modSp add mod">
        <pc:chgData name="B123040006" userId="aacb09ae-6123-42b8-8612-7d24c3aa7eaa" providerId="ADAL" clId="{1003A452-2B92-47A9-948C-019A23128554}" dt="2025-05-29T02:45:51.806" v="3555" actId="1076"/>
        <pc:sldMkLst>
          <pc:docMk/>
          <pc:sldMk cId="1336185688" sldId="314"/>
        </pc:sldMkLst>
        <pc:spChg chg="add mod">
          <ac:chgData name="B123040006" userId="aacb09ae-6123-42b8-8612-7d24c3aa7eaa" providerId="ADAL" clId="{1003A452-2B92-47A9-948C-019A23128554}" dt="2025-05-29T01:32:25.068" v="3472" actId="1076"/>
          <ac:spMkLst>
            <pc:docMk/>
            <pc:sldMk cId="1336185688" sldId="314"/>
            <ac:spMk id="3" creationId="{35762693-8B17-B61C-200B-E41E341A2A81}"/>
          </ac:spMkLst>
        </pc:spChg>
        <pc:spChg chg="mod">
          <ac:chgData name="B123040006" userId="aacb09ae-6123-42b8-8612-7d24c3aa7eaa" providerId="ADAL" clId="{1003A452-2B92-47A9-948C-019A23128554}" dt="2025-05-24T09:23:46.036" v="2657" actId="1076"/>
          <ac:spMkLst>
            <pc:docMk/>
            <pc:sldMk cId="1336185688" sldId="314"/>
            <ac:spMk id="4" creationId="{BE0D56A2-8BCC-555E-C605-1F6BBEAFC8D5}"/>
          </ac:spMkLst>
        </pc:spChg>
        <pc:spChg chg="add mod">
          <ac:chgData name="B123040006" userId="aacb09ae-6123-42b8-8612-7d24c3aa7eaa" providerId="ADAL" clId="{1003A452-2B92-47A9-948C-019A23128554}" dt="2025-05-29T01:32:40.613" v="3483" actId="1076"/>
          <ac:spMkLst>
            <pc:docMk/>
            <pc:sldMk cId="1336185688" sldId="314"/>
            <ac:spMk id="5" creationId="{7CAC55FD-E0CF-F4C8-619A-FA9B4B3E15DE}"/>
          </ac:spMkLst>
        </pc:spChg>
        <pc:spChg chg="add mod">
          <ac:chgData name="B123040006" userId="aacb09ae-6123-42b8-8612-7d24c3aa7eaa" providerId="ADAL" clId="{1003A452-2B92-47A9-948C-019A23128554}" dt="2025-05-29T02:45:45.822" v="3553" actId="1076"/>
          <ac:spMkLst>
            <pc:docMk/>
            <pc:sldMk cId="1336185688" sldId="314"/>
            <ac:spMk id="6" creationId="{E951231A-0C8F-B92E-930E-CF311C7FF778}"/>
          </ac:spMkLst>
        </pc:spChg>
        <pc:spChg chg="add mod">
          <ac:chgData name="B123040006" userId="aacb09ae-6123-42b8-8612-7d24c3aa7eaa" providerId="ADAL" clId="{1003A452-2B92-47A9-948C-019A23128554}" dt="2025-05-24T09:32:07.004" v="2769" actId="1076"/>
          <ac:spMkLst>
            <pc:docMk/>
            <pc:sldMk cId="1336185688" sldId="314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2:45:51.806" v="3555" actId="1076"/>
          <ac:spMkLst>
            <pc:docMk/>
            <pc:sldMk cId="1336185688" sldId="314"/>
            <ac:spMk id="9" creationId="{381F24C8-7983-99FC-EE2F-E466F7A8DFC7}"/>
          </ac:spMkLst>
        </pc:spChg>
        <pc:spChg chg="add mod">
          <ac:chgData name="B123040006" userId="aacb09ae-6123-42b8-8612-7d24c3aa7eaa" providerId="ADAL" clId="{1003A452-2B92-47A9-948C-019A23128554}" dt="2025-05-24T09:33:29.586" v="2784" actId="1582"/>
          <ac:spMkLst>
            <pc:docMk/>
            <pc:sldMk cId="1336185688" sldId="314"/>
            <ac:spMk id="10" creationId="{DC3448FA-5126-C1AC-AA61-40A4306BC980}"/>
          </ac:spMkLst>
        </pc:spChg>
        <pc:graphicFrameChg chg="add mod modGraphic">
          <ac:chgData name="B123040006" userId="aacb09ae-6123-42b8-8612-7d24c3aa7eaa" providerId="ADAL" clId="{1003A452-2B92-47A9-948C-019A23128554}" dt="2025-05-24T10:33:35.484" v="3448"/>
          <ac:graphicFrameMkLst>
            <pc:docMk/>
            <pc:sldMk cId="1336185688" sldId="314"/>
            <ac:graphicFrameMk id="2" creationId="{7790E5F5-4942-D666-A4A9-D4DDA88EA2D0}"/>
          </ac:graphicFrameMkLst>
        </pc:graphicFrameChg>
        <pc:picChg chg="add mod">
          <ac:chgData name="B123040006" userId="aacb09ae-6123-42b8-8612-7d24c3aa7eaa" providerId="ADAL" clId="{1003A452-2B92-47A9-948C-019A23128554}" dt="2025-05-24T09:32:57.491" v="2779" actId="1076"/>
          <ac:picMkLst>
            <pc:docMk/>
            <pc:sldMk cId="1336185688" sldId="314"/>
            <ac:picMk id="7" creationId="{59C57907-22D1-7806-6BE1-D93DFFB3ADDE}"/>
          </ac:picMkLst>
        </pc:picChg>
        <pc:cxnChg chg="add mod">
          <ac:chgData name="B123040006" userId="aacb09ae-6123-42b8-8612-7d24c3aa7eaa" providerId="ADAL" clId="{1003A452-2B92-47A9-948C-019A23128554}" dt="2025-05-24T10:10:40.153" v="3128" actId="208"/>
          <ac:cxnSpMkLst>
            <pc:docMk/>
            <pc:sldMk cId="1336185688" sldId="314"/>
            <ac:cxnSpMk id="13" creationId="{8D79A64A-D3DD-A757-AF31-46D50DD1058C}"/>
          </ac:cxnSpMkLst>
        </pc:cxnChg>
      </pc:sldChg>
      <pc:sldChg chg="modSp add del mod">
        <pc:chgData name="B123040006" userId="aacb09ae-6123-42b8-8612-7d24c3aa7eaa" providerId="ADAL" clId="{1003A452-2B92-47A9-948C-019A23128554}" dt="2025-05-24T08:45:55.756" v="1701" actId="47"/>
        <pc:sldMkLst>
          <pc:docMk/>
          <pc:sldMk cId="1854147383" sldId="314"/>
        </pc:sldMkLst>
      </pc:sldChg>
      <pc:sldChg chg="addSp modSp add mod">
        <pc:chgData name="B123040006" userId="aacb09ae-6123-42b8-8612-7d24c3aa7eaa" providerId="ADAL" clId="{1003A452-2B92-47A9-948C-019A23128554}" dt="2025-05-29T02:46:03.528" v="3558" actId="1035"/>
        <pc:sldMkLst>
          <pc:docMk/>
          <pc:sldMk cId="1445092260" sldId="315"/>
        </pc:sldMkLst>
        <pc:spChg chg="add mod">
          <ac:chgData name="B123040006" userId="aacb09ae-6123-42b8-8612-7d24c3aa7eaa" providerId="ADAL" clId="{1003A452-2B92-47A9-948C-019A23128554}" dt="2025-05-24T09:33:59.805" v="2790" actId="1076"/>
          <ac:spMkLst>
            <pc:docMk/>
            <pc:sldMk cId="1445092260" sldId="315"/>
            <ac:spMk id="3" creationId="{1B73F29C-DBC7-BADF-F161-294537EF1596}"/>
          </ac:spMkLst>
        </pc:spChg>
        <pc:spChg chg="add mod">
          <ac:chgData name="B123040006" userId="aacb09ae-6123-42b8-8612-7d24c3aa7eaa" providerId="ADAL" clId="{1003A452-2B92-47A9-948C-019A23128554}" dt="2025-05-29T01:33:03.713" v="3486" actId="1035"/>
          <ac:spMkLst>
            <pc:docMk/>
            <pc:sldMk cId="1445092260" sldId="315"/>
            <ac:spMk id="6" creationId="{39150D83-D149-E020-BDB6-5BB0FB68A727}"/>
          </ac:spMkLst>
        </pc:spChg>
        <pc:spChg chg="mod">
          <ac:chgData name="B123040006" userId="aacb09ae-6123-42b8-8612-7d24c3aa7eaa" providerId="ADAL" clId="{1003A452-2B92-47A9-948C-019A23128554}" dt="2025-05-24T09:33:46.203" v="2786" actId="1076"/>
          <ac:spMkLst>
            <pc:docMk/>
            <pc:sldMk cId="1445092260" sldId="315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03.713" v="3486" actId="1035"/>
          <ac:spMkLst>
            <pc:docMk/>
            <pc:sldMk cId="1445092260" sldId="315"/>
            <ac:spMk id="9" creationId="{7403D767-32C1-E184-A26A-C00C9E0195FC}"/>
          </ac:spMkLst>
        </pc:spChg>
        <pc:spChg chg="add mod">
          <ac:chgData name="B123040006" userId="aacb09ae-6123-42b8-8612-7d24c3aa7eaa" providerId="ADAL" clId="{1003A452-2B92-47A9-948C-019A23128554}" dt="2025-05-29T02:46:03.528" v="3558" actId="1035"/>
          <ac:spMkLst>
            <pc:docMk/>
            <pc:sldMk cId="1445092260" sldId="315"/>
            <ac:spMk id="11" creationId="{3848E09A-ECC7-141B-E41C-10D166E8F609}"/>
          </ac:spMkLst>
        </pc:spChg>
        <pc:spChg chg="add mod">
          <ac:chgData name="B123040006" userId="aacb09ae-6123-42b8-8612-7d24c3aa7eaa" providerId="ADAL" clId="{1003A452-2B92-47A9-948C-019A23128554}" dt="2025-05-29T02:46:03.528" v="3558" actId="1035"/>
          <ac:spMkLst>
            <pc:docMk/>
            <pc:sldMk cId="1445092260" sldId="315"/>
            <ac:spMk id="12" creationId="{7C4EBAF7-6D84-8CF5-06A1-6DECAF9E373A}"/>
          </ac:spMkLst>
        </pc:spChg>
        <pc:graphicFrameChg chg="mod modGraphic">
          <ac:chgData name="B123040006" userId="aacb09ae-6123-42b8-8612-7d24c3aa7eaa" providerId="ADAL" clId="{1003A452-2B92-47A9-948C-019A23128554}" dt="2025-05-24T10:33:32.316" v="3447"/>
          <ac:graphicFrameMkLst>
            <pc:docMk/>
            <pc:sldMk cId="1445092260" sldId="315"/>
            <ac:graphicFrameMk id="2" creationId="{7790E5F5-4942-D666-A4A9-D4DDA88EA2D0}"/>
          </ac:graphicFrameMkLst>
        </pc:graphicFrameChg>
        <pc:picChg chg="mod">
          <ac:chgData name="B123040006" userId="aacb09ae-6123-42b8-8612-7d24c3aa7eaa" providerId="ADAL" clId="{1003A452-2B92-47A9-948C-019A23128554}" dt="2025-05-24T09:33:55.551" v="2789" actId="1076"/>
          <ac:picMkLst>
            <pc:docMk/>
            <pc:sldMk cId="1445092260" sldId="315"/>
            <ac:picMk id="7" creationId="{59C57907-22D1-7806-6BE1-D93DFFB3ADDE}"/>
          </ac:picMkLst>
        </pc:picChg>
        <pc:cxnChg chg="add mod">
          <ac:chgData name="B123040006" userId="aacb09ae-6123-42b8-8612-7d24c3aa7eaa" providerId="ADAL" clId="{1003A452-2B92-47A9-948C-019A23128554}" dt="2025-05-24T10:10:45.246" v="3129"/>
          <ac:cxnSpMkLst>
            <pc:docMk/>
            <pc:sldMk cId="1445092260" sldId="315"/>
            <ac:cxnSpMk id="5" creationId="{B5AF1C7B-E218-E40B-6E46-D8D3827DF81C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46:05.426" v="3559"/>
        <pc:sldMkLst>
          <pc:docMk/>
          <pc:sldMk cId="612674897" sldId="316"/>
        </pc:sldMkLst>
        <pc:spChg chg="add mod">
          <ac:chgData name="B123040006" userId="aacb09ae-6123-42b8-8612-7d24c3aa7eaa" providerId="ADAL" clId="{1003A452-2B92-47A9-948C-019A23128554}" dt="2025-05-24T09:34:13.945" v="2794" actId="1076"/>
          <ac:spMkLst>
            <pc:docMk/>
            <pc:sldMk cId="612674897" sldId="316"/>
            <ac:spMk id="5" creationId="{979D774C-3EED-CBB2-888A-81703BCB4753}"/>
          </ac:spMkLst>
        </pc:spChg>
        <pc:spChg chg="mod">
          <ac:chgData name="B123040006" userId="aacb09ae-6123-42b8-8612-7d24c3aa7eaa" providerId="ADAL" clId="{1003A452-2B92-47A9-948C-019A23128554}" dt="2025-05-24T09:34:06.888" v="2792" actId="1076"/>
          <ac:spMkLst>
            <pc:docMk/>
            <pc:sldMk cId="612674897" sldId="316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06.322" v="3487"/>
          <ac:spMkLst>
            <pc:docMk/>
            <pc:sldMk cId="612674897" sldId="316"/>
            <ac:spMk id="9" creationId="{1C1954D4-E80D-5A06-F26D-E277569E42CF}"/>
          </ac:spMkLst>
        </pc:spChg>
        <pc:spChg chg="add mod">
          <ac:chgData name="B123040006" userId="aacb09ae-6123-42b8-8612-7d24c3aa7eaa" providerId="ADAL" clId="{1003A452-2B92-47A9-948C-019A23128554}" dt="2025-05-29T01:33:06.322" v="3487"/>
          <ac:spMkLst>
            <pc:docMk/>
            <pc:sldMk cId="612674897" sldId="316"/>
            <ac:spMk id="11" creationId="{EFF62D3B-CBE7-AE41-6EE2-CDE10B837475}"/>
          </ac:spMkLst>
        </pc:spChg>
        <pc:spChg chg="add del">
          <ac:chgData name="B123040006" userId="aacb09ae-6123-42b8-8612-7d24c3aa7eaa" providerId="ADAL" clId="{1003A452-2B92-47A9-948C-019A23128554}" dt="2025-05-29T02:44:04.698" v="3501" actId="11529"/>
          <ac:spMkLst>
            <pc:docMk/>
            <pc:sldMk cId="612674897" sldId="316"/>
            <ac:spMk id="12" creationId="{7733A518-CFE2-BE63-2AFD-C374B881220A}"/>
          </ac:spMkLst>
        </pc:spChg>
        <pc:spChg chg="add mod">
          <ac:chgData name="B123040006" userId="aacb09ae-6123-42b8-8612-7d24c3aa7eaa" providerId="ADAL" clId="{1003A452-2B92-47A9-948C-019A23128554}" dt="2025-05-29T02:44:30.664" v="3503" actId="207"/>
          <ac:spMkLst>
            <pc:docMk/>
            <pc:sldMk cId="612674897" sldId="316"/>
            <ac:spMk id="13" creationId="{61EC97DA-8706-F86E-DFAF-10E7BA95E25F}"/>
          </ac:spMkLst>
        </pc:spChg>
        <pc:spChg chg="add del mod">
          <ac:chgData name="B123040006" userId="aacb09ae-6123-42b8-8612-7d24c3aa7eaa" providerId="ADAL" clId="{1003A452-2B92-47A9-948C-019A23128554}" dt="2025-05-29T02:44:47.126" v="3509" actId="478"/>
          <ac:spMkLst>
            <pc:docMk/>
            <pc:sldMk cId="612674897" sldId="316"/>
            <ac:spMk id="14" creationId="{8A86A88E-03D9-CF0C-3D9D-87EC06A2D5E0}"/>
          </ac:spMkLst>
        </pc:spChg>
        <pc:spChg chg="add del mod">
          <ac:chgData name="B123040006" userId="aacb09ae-6123-42b8-8612-7d24c3aa7eaa" providerId="ADAL" clId="{1003A452-2B92-47A9-948C-019A23128554}" dt="2025-05-29T02:44:44.765" v="3508" actId="478"/>
          <ac:spMkLst>
            <pc:docMk/>
            <pc:sldMk cId="612674897" sldId="316"/>
            <ac:spMk id="15" creationId="{43B7374F-40B5-1014-9E67-E27F9E103177}"/>
          </ac:spMkLst>
        </pc:spChg>
        <pc:spChg chg="add mod">
          <ac:chgData name="B123040006" userId="aacb09ae-6123-42b8-8612-7d24c3aa7eaa" providerId="ADAL" clId="{1003A452-2B92-47A9-948C-019A23128554}" dt="2025-05-29T02:46:05.426" v="3559"/>
          <ac:spMkLst>
            <pc:docMk/>
            <pc:sldMk cId="612674897" sldId="316"/>
            <ac:spMk id="16" creationId="{A25B6ED7-CF59-3F9A-4BD9-66047178C9DA}"/>
          </ac:spMkLst>
        </pc:spChg>
        <pc:spChg chg="add mod">
          <ac:chgData name="B123040006" userId="aacb09ae-6123-42b8-8612-7d24c3aa7eaa" providerId="ADAL" clId="{1003A452-2B92-47A9-948C-019A23128554}" dt="2025-05-29T02:46:05.426" v="3559"/>
          <ac:spMkLst>
            <pc:docMk/>
            <pc:sldMk cId="612674897" sldId="316"/>
            <ac:spMk id="17" creationId="{D8FD3597-003E-3C28-FF29-38B15A65597B}"/>
          </ac:spMkLst>
        </pc:spChg>
        <pc:graphicFrameChg chg="mod modGraphic">
          <ac:chgData name="B123040006" userId="aacb09ae-6123-42b8-8612-7d24c3aa7eaa" providerId="ADAL" clId="{1003A452-2B92-47A9-948C-019A23128554}" dt="2025-05-24T10:33:28.567" v="3446"/>
          <ac:graphicFrameMkLst>
            <pc:docMk/>
            <pc:sldMk cId="612674897" sldId="316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46.578" v="3130"/>
          <ac:cxnSpMkLst>
            <pc:docMk/>
            <pc:sldMk cId="612674897" sldId="316"/>
            <ac:cxnSpMk id="6" creationId="{353E9138-43C4-54B8-6DA5-60848369F6F6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3:42.888" v="3658" actId="1035"/>
        <pc:sldMkLst>
          <pc:docMk/>
          <pc:sldMk cId="1165219470" sldId="317"/>
        </pc:sldMkLst>
        <pc:spChg chg="mod">
          <ac:chgData name="B123040006" userId="aacb09ae-6123-42b8-8612-7d24c3aa7eaa" providerId="ADAL" clId="{1003A452-2B92-47A9-948C-019A23128554}" dt="2025-05-24T09:34:50.019" v="2798" actId="1076"/>
          <ac:spMkLst>
            <pc:docMk/>
            <pc:sldMk cId="1165219470" sldId="317"/>
            <ac:spMk id="3" creationId="{1B73F29C-DBC7-BADF-F161-294537EF1596}"/>
          </ac:spMkLst>
        </pc:spChg>
        <pc:spChg chg="add mod">
          <ac:chgData name="B123040006" userId="aacb09ae-6123-42b8-8612-7d24c3aa7eaa" providerId="ADAL" clId="{1003A452-2B92-47A9-948C-019A23128554}" dt="2025-05-29T01:33:48.259" v="3488"/>
          <ac:spMkLst>
            <pc:docMk/>
            <pc:sldMk cId="1165219470" sldId="317"/>
            <ac:spMk id="5" creationId="{8ADB283D-B01E-EB96-9FAC-B6D94526EC60}"/>
          </ac:spMkLst>
        </pc:spChg>
        <pc:spChg chg="mod">
          <ac:chgData name="B123040006" userId="aacb09ae-6123-42b8-8612-7d24c3aa7eaa" providerId="ADAL" clId="{1003A452-2B92-47A9-948C-019A23128554}" dt="2025-05-24T09:34:40.122" v="2796" actId="1076"/>
          <ac:spMkLst>
            <pc:docMk/>
            <pc:sldMk cId="1165219470" sldId="317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48.259" v="3488"/>
          <ac:spMkLst>
            <pc:docMk/>
            <pc:sldMk cId="1165219470" sldId="317"/>
            <ac:spMk id="9" creationId="{5F201F86-C5EA-25D1-B95E-1748A5FCF33A}"/>
          </ac:spMkLst>
        </pc:spChg>
        <pc:spChg chg="add mod">
          <ac:chgData name="B123040006" userId="aacb09ae-6123-42b8-8612-7d24c3aa7eaa" providerId="ADAL" clId="{1003A452-2B92-47A9-948C-019A23128554}" dt="2025-05-29T02:46:06.493" v="3560"/>
          <ac:spMkLst>
            <pc:docMk/>
            <pc:sldMk cId="1165219470" sldId="317"/>
            <ac:spMk id="11" creationId="{9DC28858-962F-C7A3-4A4A-D2426596AA9F}"/>
          </ac:spMkLst>
        </pc:spChg>
        <pc:spChg chg="add mod">
          <ac:chgData name="B123040006" userId="aacb09ae-6123-42b8-8612-7d24c3aa7eaa" providerId="ADAL" clId="{1003A452-2B92-47A9-948C-019A23128554}" dt="2025-05-29T02:46:06.493" v="3560"/>
          <ac:spMkLst>
            <pc:docMk/>
            <pc:sldMk cId="1165219470" sldId="317"/>
            <ac:spMk id="12" creationId="{F0A83C0D-FA1B-9837-2A6D-A17295F83DFA}"/>
          </ac:spMkLst>
        </pc:spChg>
        <pc:spChg chg="add mod">
          <ac:chgData name="B123040006" userId="aacb09ae-6123-42b8-8612-7d24c3aa7eaa" providerId="ADAL" clId="{1003A452-2B92-47A9-948C-019A23128554}" dt="2025-05-29T02:53:42.888" v="3658" actId="1035"/>
          <ac:spMkLst>
            <pc:docMk/>
            <pc:sldMk cId="1165219470" sldId="317"/>
            <ac:spMk id="13" creationId="{6F3A01C5-7D41-BD15-234D-7C40246BA19F}"/>
          </ac:spMkLst>
        </pc:spChg>
        <pc:graphicFrameChg chg="mod modGraphic">
          <ac:chgData name="B123040006" userId="aacb09ae-6123-42b8-8612-7d24c3aa7eaa" providerId="ADAL" clId="{1003A452-2B92-47A9-948C-019A23128554}" dt="2025-05-24T10:33:25.022" v="3445"/>
          <ac:graphicFrameMkLst>
            <pc:docMk/>
            <pc:sldMk cId="1165219470" sldId="317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47.831" v="3131"/>
          <ac:cxnSpMkLst>
            <pc:docMk/>
            <pc:sldMk cId="1165219470" sldId="317"/>
            <ac:cxnSpMk id="6" creationId="{7101B98A-02FD-B4B9-83D6-8E78085F62A9}"/>
          </ac:cxnSpMkLst>
        </pc:cxnChg>
      </pc:sldChg>
      <pc:sldChg chg="addSp modSp add mod">
        <pc:chgData name="B123040006" userId="aacb09ae-6123-42b8-8612-7d24c3aa7eaa" providerId="ADAL" clId="{1003A452-2B92-47A9-948C-019A23128554}" dt="2025-05-29T02:50:28.057" v="3612"/>
        <pc:sldMkLst>
          <pc:docMk/>
          <pc:sldMk cId="1763094858" sldId="318"/>
        </pc:sldMkLst>
        <pc:spChg chg="add mod">
          <ac:chgData name="B123040006" userId="aacb09ae-6123-42b8-8612-7d24c3aa7eaa" providerId="ADAL" clId="{1003A452-2B92-47A9-948C-019A23128554}" dt="2025-05-24T09:35:01.711" v="2802" actId="1076"/>
          <ac:spMkLst>
            <pc:docMk/>
            <pc:sldMk cId="1763094858" sldId="318"/>
            <ac:spMk id="5" creationId="{196270E9-F1F0-6686-98B0-7B8963D4E233}"/>
          </ac:spMkLst>
        </pc:spChg>
        <pc:spChg chg="mod">
          <ac:chgData name="B123040006" userId="aacb09ae-6123-42b8-8612-7d24c3aa7eaa" providerId="ADAL" clId="{1003A452-2B92-47A9-948C-019A23128554}" dt="2025-05-24T09:34:56.619" v="2800" actId="1076"/>
          <ac:spMkLst>
            <pc:docMk/>
            <pc:sldMk cId="1763094858" sldId="318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49.851" v="3489"/>
          <ac:spMkLst>
            <pc:docMk/>
            <pc:sldMk cId="1763094858" sldId="318"/>
            <ac:spMk id="9" creationId="{FA7F9DDC-1CD5-2113-86AA-D49D5C6B7D11}"/>
          </ac:spMkLst>
        </pc:spChg>
        <pc:spChg chg="add mod">
          <ac:chgData name="B123040006" userId="aacb09ae-6123-42b8-8612-7d24c3aa7eaa" providerId="ADAL" clId="{1003A452-2B92-47A9-948C-019A23128554}" dt="2025-05-29T01:33:49.851" v="3489"/>
          <ac:spMkLst>
            <pc:docMk/>
            <pc:sldMk cId="1763094858" sldId="318"/>
            <ac:spMk id="11" creationId="{7D9812D4-60D9-E869-2C16-AD18EF54BB8B}"/>
          </ac:spMkLst>
        </pc:spChg>
        <pc:spChg chg="add mod">
          <ac:chgData name="B123040006" userId="aacb09ae-6123-42b8-8612-7d24c3aa7eaa" providerId="ADAL" clId="{1003A452-2B92-47A9-948C-019A23128554}" dt="2025-05-29T02:46:07.444" v="3561"/>
          <ac:spMkLst>
            <pc:docMk/>
            <pc:sldMk cId="1763094858" sldId="318"/>
            <ac:spMk id="12" creationId="{96D562FA-FF8C-0CAF-1195-2A3EAE796D47}"/>
          </ac:spMkLst>
        </pc:spChg>
        <pc:spChg chg="add mod">
          <ac:chgData name="B123040006" userId="aacb09ae-6123-42b8-8612-7d24c3aa7eaa" providerId="ADAL" clId="{1003A452-2B92-47A9-948C-019A23128554}" dt="2025-05-29T02:46:07.444" v="3561"/>
          <ac:spMkLst>
            <pc:docMk/>
            <pc:sldMk cId="1763094858" sldId="318"/>
            <ac:spMk id="13" creationId="{76C0ACB3-5477-6A27-A2F2-E7A32835224C}"/>
          </ac:spMkLst>
        </pc:spChg>
        <pc:spChg chg="add mod">
          <ac:chgData name="B123040006" userId="aacb09ae-6123-42b8-8612-7d24c3aa7eaa" providerId="ADAL" clId="{1003A452-2B92-47A9-948C-019A23128554}" dt="2025-05-29T02:46:34.730" v="3573" actId="1076"/>
          <ac:spMkLst>
            <pc:docMk/>
            <pc:sldMk cId="1763094858" sldId="318"/>
            <ac:spMk id="14" creationId="{37465180-EB27-BCE1-7EC7-8C0496AD6E31}"/>
          </ac:spMkLst>
        </pc:spChg>
        <pc:spChg chg="add mod">
          <ac:chgData name="B123040006" userId="aacb09ae-6123-42b8-8612-7d24c3aa7eaa" providerId="ADAL" clId="{1003A452-2B92-47A9-948C-019A23128554}" dt="2025-05-29T02:50:28.057" v="3612"/>
          <ac:spMkLst>
            <pc:docMk/>
            <pc:sldMk cId="1763094858" sldId="318"/>
            <ac:spMk id="15" creationId="{6C683D5B-7A9F-F013-FB2A-9E1B96FA993B}"/>
          </ac:spMkLst>
        </pc:spChg>
        <pc:graphicFrameChg chg="mod modGraphic">
          <ac:chgData name="B123040006" userId="aacb09ae-6123-42b8-8612-7d24c3aa7eaa" providerId="ADAL" clId="{1003A452-2B92-47A9-948C-019A23128554}" dt="2025-05-24T10:33:22.109" v="3444"/>
          <ac:graphicFrameMkLst>
            <pc:docMk/>
            <pc:sldMk cId="1763094858" sldId="318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49.160" v="3132"/>
          <ac:cxnSpMkLst>
            <pc:docMk/>
            <pc:sldMk cId="1763094858" sldId="318"/>
            <ac:cxnSpMk id="6" creationId="{4D13E0BD-8EA1-7283-402D-493EA6C93324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3:56.379" v="3659"/>
        <pc:sldMkLst>
          <pc:docMk/>
          <pc:sldMk cId="2219595337" sldId="319"/>
        </pc:sldMkLst>
        <pc:spChg chg="add mod">
          <ac:chgData name="B123040006" userId="aacb09ae-6123-42b8-8612-7d24c3aa7eaa" providerId="ADAL" clId="{1003A452-2B92-47A9-948C-019A23128554}" dt="2025-05-29T01:33:50.996" v="3490"/>
          <ac:spMkLst>
            <pc:docMk/>
            <pc:sldMk cId="2219595337" sldId="319"/>
            <ac:spMk id="3" creationId="{A52166C4-32E1-9933-2A7B-30909C1B1EB1}"/>
          </ac:spMkLst>
        </pc:spChg>
        <pc:spChg chg="add mod">
          <ac:chgData name="B123040006" userId="aacb09ae-6123-42b8-8612-7d24c3aa7eaa" providerId="ADAL" clId="{1003A452-2B92-47A9-948C-019A23128554}" dt="2025-05-29T01:33:50.996" v="3490"/>
          <ac:spMkLst>
            <pc:docMk/>
            <pc:sldMk cId="2219595337" sldId="319"/>
            <ac:spMk id="5" creationId="{C970153F-4871-1495-26CF-825067231D81}"/>
          </ac:spMkLst>
        </pc:spChg>
        <pc:spChg chg="mod">
          <ac:chgData name="B123040006" userId="aacb09ae-6123-42b8-8612-7d24c3aa7eaa" providerId="ADAL" clId="{1003A452-2B92-47A9-948C-019A23128554}" dt="2025-05-24T09:35:07.932" v="2804" actId="1076"/>
          <ac:spMkLst>
            <pc:docMk/>
            <pc:sldMk cId="2219595337" sldId="319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2:46:08.384" v="3562"/>
          <ac:spMkLst>
            <pc:docMk/>
            <pc:sldMk cId="2219595337" sldId="319"/>
            <ac:spMk id="9" creationId="{0C1DA971-9D8F-054D-8D57-A5F3DEBB511A}"/>
          </ac:spMkLst>
        </pc:spChg>
        <pc:spChg chg="mod">
          <ac:chgData name="B123040006" userId="aacb09ae-6123-42b8-8612-7d24c3aa7eaa" providerId="ADAL" clId="{1003A452-2B92-47A9-948C-019A23128554}" dt="2025-05-24T09:35:21.719" v="2809" actId="1076"/>
          <ac:spMkLst>
            <pc:docMk/>
            <pc:sldMk cId="2219595337" sldId="319"/>
            <ac:spMk id="10" creationId="{DC3448FA-5126-C1AC-AA61-40A4306BC980}"/>
          </ac:spMkLst>
        </pc:spChg>
        <pc:spChg chg="add mod">
          <ac:chgData name="B123040006" userId="aacb09ae-6123-42b8-8612-7d24c3aa7eaa" providerId="ADAL" clId="{1003A452-2B92-47A9-948C-019A23128554}" dt="2025-05-29T02:46:08.384" v="3562"/>
          <ac:spMkLst>
            <pc:docMk/>
            <pc:sldMk cId="2219595337" sldId="319"/>
            <ac:spMk id="11" creationId="{0DC60AED-50C5-B7FB-FADE-3832E07FF2C1}"/>
          </ac:spMkLst>
        </pc:spChg>
        <pc:spChg chg="add mod">
          <ac:chgData name="B123040006" userId="aacb09ae-6123-42b8-8612-7d24c3aa7eaa" providerId="ADAL" clId="{1003A452-2B92-47A9-948C-019A23128554}" dt="2025-05-29T02:53:56.379" v="3659"/>
          <ac:spMkLst>
            <pc:docMk/>
            <pc:sldMk cId="2219595337" sldId="319"/>
            <ac:spMk id="12" creationId="{B12EE733-4FC9-E4DB-2DAF-D1B45F32381E}"/>
          </ac:spMkLst>
        </pc:spChg>
        <pc:spChg chg="add mod">
          <ac:chgData name="B123040006" userId="aacb09ae-6123-42b8-8612-7d24c3aa7eaa" providerId="ADAL" clId="{1003A452-2B92-47A9-948C-019A23128554}" dt="2025-05-29T02:53:56.379" v="3659"/>
          <ac:spMkLst>
            <pc:docMk/>
            <pc:sldMk cId="2219595337" sldId="319"/>
            <ac:spMk id="13" creationId="{057ADF63-17BC-795D-C78E-BE0A2A0A8AE3}"/>
          </ac:spMkLst>
        </pc:spChg>
        <pc:graphicFrameChg chg="mod modGraphic">
          <ac:chgData name="B123040006" userId="aacb09ae-6123-42b8-8612-7d24c3aa7eaa" providerId="ADAL" clId="{1003A452-2B92-47A9-948C-019A23128554}" dt="2025-05-24T10:33:18.866" v="3443"/>
          <ac:graphicFrameMkLst>
            <pc:docMk/>
            <pc:sldMk cId="2219595337" sldId="319"/>
            <ac:graphicFrameMk id="2" creationId="{7790E5F5-4942-D666-A4A9-D4DDA88EA2D0}"/>
          </ac:graphicFrameMkLst>
        </pc:graphicFrameChg>
        <pc:picChg chg="mod">
          <ac:chgData name="B123040006" userId="aacb09ae-6123-42b8-8612-7d24c3aa7eaa" providerId="ADAL" clId="{1003A452-2B92-47A9-948C-019A23128554}" dt="2025-05-24T09:35:15.589" v="2808" actId="1076"/>
          <ac:picMkLst>
            <pc:docMk/>
            <pc:sldMk cId="2219595337" sldId="319"/>
            <ac:picMk id="7" creationId="{59C57907-22D1-7806-6BE1-D93DFFB3ADDE}"/>
          </ac:picMkLst>
        </pc:picChg>
        <pc:cxnChg chg="add mod">
          <ac:chgData name="B123040006" userId="aacb09ae-6123-42b8-8612-7d24c3aa7eaa" providerId="ADAL" clId="{1003A452-2B92-47A9-948C-019A23128554}" dt="2025-05-24T10:10:49.966" v="3133"/>
          <ac:cxnSpMkLst>
            <pc:docMk/>
            <pc:sldMk cId="2219595337" sldId="319"/>
            <ac:cxnSpMk id="6" creationId="{7E8F2969-600A-B2E5-D58F-E4316213A128}"/>
          </ac:cxnSpMkLst>
        </pc:cxnChg>
      </pc:sldChg>
      <pc:sldChg chg="addSp modSp add mod">
        <pc:chgData name="B123040006" userId="aacb09ae-6123-42b8-8612-7d24c3aa7eaa" providerId="ADAL" clId="{1003A452-2B92-47A9-948C-019A23128554}" dt="2025-05-29T02:53:58.819" v="3660"/>
        <pc:sldMkLst>
          <pc:docMk/>
          <pc:sldMk cId="1196480828" sldId="320"/>
        </pc:sldMkLst>
        <pc:spChg chg="add mod">
          <ac:chgData name="B123040006" userId="aacb09ae-6123-42b8-8612-7d24c3aa7eaa" providerId="ADAL" clId="{1003A452-2B92-47A9-948C-019A23128554}" dt="2025-05-24T09:35:37.209" v="2813" actId="1076"/>
          <ac:spMkLst>
            <pc:docMk/>
            <pc:sldMk cId="1196480828" sldId="320"/>
            <ac:spMk id="3" creationId="{C796C574-5998-BCB6-79B3-6DE3FD3F0838}"/>
          </ac:spMkLst>
        </pc:spChg>
        <pc:spChg chg="add mod">
          <ac:chgData name="B123040006" userId="aacb09ae-6123-42b8-8612-7d24c3aa7eaa" providerId="ADAL" clId="{1003A452-2B92-47A9-948C-019A23128554}" dt="2025-05-29T01:33:52.158" v="3491"/>
          <ac:spMkLst>
            <pc:docMk/>
            <pc:sldMk cId="1196480828" sldId="320"/>
            <ac:spMk id="6" creationId="{685A2BE1-AF11-9AEF-CA20-03E4A7585FC0}"/>
          </ac:spMkLst>
        </pc:spChg>
        <pc:spChg chg="mod">
          <ac:chgData name="B123040006" userId="aacb09ae-6123-42b8-8612-7d24c3aa7eaa" providerId="ADAL" clId="{1003A452-2B92-47A9-948C-019A23128554}" dt="2025-05-24T09:35:30.563" v="2811" actId="1076"/>
          <ac:spMkLst>
            <pc:docMk/>
            <pc:sldMk cId="1196480828" sldId="320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2.158" v="3491"/>
          <ac:spMkLst>
            <pc:docMk/>
            <pc:sldMk cId="1196480828" sldId="320"/>
            <ac:spMk id="9" creationId="{70698040-2659-6911-8E8D-256F7CD719D3}"/>
          </ac:spMkLst>
        </pc:spChg>
        <pc:spChg chg="add mod">
          <ac:chgData name="B123040006" userId="aacb09ae-6123-42b8-8612-7d24c3aa7eaa" providerId="ADAL" clId="{1003A452-2B92-47A9-948C-019A23128554}" dt="2025-05-29T02:46:09.433" v="3563"/>
          <ac:spMkLst>
            <pc:docMk/>
            <pc:sldMk cId="1196480828" sldId="320"/>
            <ac:spMk id="11" creationId="{51DADAB1-79A0-AF17-E707-2935D0B55F9B}"/>
          </ac:spMkLst>
        </pc:spChg>
        <pc:spChg chg="add mod">
          <ac:chgData name="B123040006" userId="aacb09ae-6123-42b8-8612-7d24c3aa7eaa" providerId="ADAL" clId="{1003A452-2B92-47A9-948C-019A23128554}" dt="2025-05-29T02:46:09.433" v="3563"/>
          <ac:spMkLst>
            <pc:docMk/>
            <pc:sldMk cId="1196480828" sldId="320"/>
            <ac:spMk id="12" creationId="{F14682FE-C020-948B-E0E7-738E5FF3B462}"/>
          </ac:spMkLst>
        </pc:spChg>
        <pc:spChg chg="add mod">
          <ac:chgData name="B123040006" userId="aacb09ae-6123-42b8-8612-7d24c3aa7eaa" providerId="ADAL" clId="{1003A452-2B92-47A9-948C-019A23128554}" dt="2025-05-29T02:53:58.819" v="3660"/>
          <ac:spMkLst>
            <pc:docMk/>
            <pc:sldMk cId="1196480828" sldId="320"/>
            <ac:spMk id="13" creationId="{DAA7F80A-4082-0337-EB02-A5751A3CCF1D}"/>
          </ac:spMkLst>
        </pc:spChg>
        <pc:spChg chg="add mod">
          <ac:chgData name="B123040006" userId="aacb09ae-6123-42b8-8612-7d24c3aa7eaa" providerId="ADAL" clId="{1003A452-2B92-47A9-948C-019A23128554}" dt="2025-05-29T02:53:58.819" v="3660"/>
          <ac:spMkLst>
            <pc:docMk/>
            <pc:sldMk cId="1196480828" sldId="320"/>
            <ac:spMk id="14" creationId="{67CD9A75-957A-1A80-F9E9-98439A430F3B}"/>
          </ac:spMkLst>
        </pc:spChg>
        <pc:graphicFrameChg chg="mod modGraphic">
          <ac:chgData name="B123040006" userId="aacb09ae-6123-42b8-8612-7d24c3aa7eaa" providerId="ADAL" clId="{1003A452-2B92-47A9-948C-019A23128554}" dt="2025-05-24T10:33:15.551" v="3442"/>
          <ac:graphicFrameMkLst>
            <pc:docMk/>
            <pc:sldMk cId="1196480828" sldId="320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0.679" v="3134"/>
          <ac:cxnSpMkLst>
            <pc:docMk/>
            <pc:sldMk cId="1196480828" sldId="320"/>
            <ac:cxnSpMk id="5" creationId="{38577762-8BF8-79A1-0D4E-D817BB379070}"/>
          </ac:cxnSpMkLst>
        </pc:cxnChg>
      </pc:sldChg>
      <pc:sldChg chg="addSp modSp add mod">
        <pc:chgData name="B123040006" userId="aacb09ae-6123-42b8-8612-7d24c3aa7eaa" providerId="ADAL" clId="{1003A452-2B92-47A9-948C-019A23128554}" dt="2025-05-29T02:50:44.544" v="3620" actId="1036"/>
        <pc:sldMkLst>
          <pc:docMk/>
          <pc:sldMk cId="1884650313" sldId="321"/>
        </pc:sldMkLst>
        <pc:spChg chg="add mod">
          <ac:chgData name="B123040006" userId="aacb09ae-6123-42b8-8612-7d24c3aa7eaa" providerId="ADAL" clId="{1003A452-2B92-47A9-948C-019A23128554}" dt="2025-05-24T09:35:55.188" v="2817" actId="1076"/>
          <ac:spMkLst>
            <pc:docMk/>
            <pc:sldMk cId="1884650313" sldId="321"/>
            <ac:spMk id="5" creationId="{4E4EB9ED-4455-0215-1C86-A0E143BFC5FE}"/>
          </ac:spMkLst>
        </pc:spChg>
        <pc:spChg chg="mod">
          <ac:chgData name="B123040006" userId="aacb09ae-6123-42b8-8612-7d24c3aa7eaa" providerId="ADAL" clId="{1003A452-2B92-47A9-948C-019A23128554}" dt="2025-05-24T09:35:45.137" v="2815" actId="1076"/>
          <ac:spMkLst>
            <pc:docMk/>
            <pc:sldMk cId="1884650313" sldId="321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3.113" v="3492"/>
          <ac:spMkLst>
            <pc:docMk/>
            <pc:sldMk cId="1884650313" sldId="321"/>
            <ac:spMk id="9" creationId="{4C795200-79FB-C8C4-E5D7-94A6245AD739}"/>
          </ac:spMkLst>
        </pc:spChg>
        <pc:spChg chg="add mod">
          <ac:chgData name="B123040006" userId="aacb09ae-6123-42b8-8612-7d24c3aa7eaa" providerId="ADAL" clId="{1003A452-2B92-47A9-948C-019A23128554}" dt="2025-05-29T01:33:53.113" v="3492"/>
          <ac:spMkLst>
            <pc:docMk/>
            <pc:sldMk cId="1884650313" sldId="321"/>
            <ac:spMk id="11" creationId="{134F8075-F006-113D-C380-3FAFD8CBCEC2}"/>
          </ac:spMkLst>
        </pc:spChg>
        <pc:spChg chg="add mod">
          <ac:chgData name="B123040006" userId="aacb09ae-6123-42b8-8612-7d24c3aa7eaa" providerId="ADAL" clId="{1003A452-2B92-47A9-948C-019A23128554}" dt="2025-05-29T02:46:10.396" v="3564"/>
          <ac:spMkLst>
            <pc:docMk/>
            <pc:sldMk cId="1884650313" sldId="321"/>
            <ac:spMk id="12" creationId="{41AF2F30-973E-2FF9-3DD8-C09DE5190DFA}"/>
          </ac:spMkLst>
        </pc:spChg>
        <pc:spChg chg="add mod">
          <ac:chgData name="B123040006" userId="aacb09ae-6123-42b8-8612-7d24c3aa7eaa" providerId="ADAL" clId="{1003A452-2B92-47A9-948C-019A23128554}" dt="2025-05-29T02:46:10.396" v="3564"/>
          <ac:spMkLst>
            <pc:docMk/>
            <pc:sldMk cId="1884650313" sldId="321"/>
            <ac:spMk id="13" creationId="{7EA6306D-89CC-95C0-63E0-4D161B8AC002}"/>
          </ac:spMkLst>
        </pc:spChg>
        <pc:spChg chg="add mod">
          <ac:chgData name="B123040006" userId="aacb09ae-6123-42b8-8612-7d24c3aa7eaa" providerId="ADAL" clId="{1003A452-2B92-47A9-948C-019A23128554}" dt="2025-05-29T02:46:46.496" v="3575" actId="1076"/>
          <ac:spMkLst>
            <pc:docMk/>
            <pc:sldMk cId="1884650313" sldId="321"/>
            <ac:spMk id="14" creationId="{D0D94C8F-0D5D-6CB8-74CA-24D842B9E9F1}"/>
          </ac:spMkLst>
        </pc:spChg>
        <pc:spChg chg="add mod">
          <ac:chgData name="B123040006" userId="aacb09ae-6123-42b8-8612-7d24c3aa7eaa" providerId="ADAL" clId="{1003A452-2B92-47A9-948C-019A23128554}" dt="2025-05-29T02:50:34.151" v="3613"/>
          <ac:spMkLst>
            <pc:docMk/>
            <pc:sldMk cId="1884650313" sldId="321"/>
            <ac:spMk id="15" creationId="{D93C9454-282A-44DA-AD95-8234D575A158}"/>
          </ac:spMkLst>
        </pc:spChg>
        <pc:spChg chg="add mod">
          <ac:chgData name="B123040006" userId="aacb09ae-6123-42b8-8612-7d24c3aa7eaa" providerId="ADAL" clId="{1003A452-2B92-47A9-948C-019A23128554}" dt="2025-05-29T02:50:44.544" v="3620" actId="1036"/>
          <ac:spMkLst>
            <pc:docMk/>
            <pc:sldMk cId="1884650313" sldId="321"/>
            <ac:spMk id="16" creationId="{C4F40037-5428-035B-3CAD-1B5C93847323}"/>
          </ac:spMkLst>
        </pc:spChg>
        <pc:graphicFrameChg chg="mod modGraphic">
          <ac:chgData name="B123040006" userId="aacb09ae-6123-42b8-8612-7d24c3aa7eaa" providerId="ADAL" clId="{1003A452-2B92-47A9-948C-019A23128554}" dt="2025-05-24T10:33:12.232" v="3441"/>
          <ac:graphicFrameMkLst>
            <pc:docMk/>
            <pc:sldMk cId="1884650313" sldId="321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1.444" v="3135"/>
          <ac:cxnSpMkLst>
            <pc:docMk/>
            <pc:sldMk cId="1884650313" sldId="321"/>
            <ac:cxnSpMk id="6" creationId="{D408C057-B8CD-E9F2-AD82-A0F9B2C85CDD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4:09.686" v="3661"/>
        <pc:sldMkLst>
          <pc:docMk/>
          <pc:sldMk cId="2323062812" sldId="322"/>
        </pc:sldMkLst>
        <pc:spChg chg="mod">
          <ac:chgData name="B123040006" userId="aacb09ae-6123-42b8-8612-7d24c3aa7eaa" providerId="ADAL" clId="{1003A452-2B92-47A9-948C-019A23128554}" dt="2025-05-24T09:36:04.719" v="2820" actId="1076"/>
          <ac:spMkLst>
            <pc:docMk/>
            <pc:sldMk cId="2323062812" sldId="322"/>
            <ac:spMk id="3" creationId="{C796C574-5998-BCB6-79B3-6DE3FD3F0838}"/>
          </ac:spMkLst>
        </pc:spChg>
        <pc:spChg chg="add mod">
          <ac:chgData name="B123040006" userId="aacb09ae-6123-42b8-8612-7d24c3aa7eaa" providerId="ADAL" clId="{1003A452-2B92-47A9-948C-019A23128554}" dt="2025-05-29T01:33:54.114" v="3493"/>
          <ac:spMkLst>
            <pc:docMk/>
            <pc:sldMk cId="2323062812" sldId="322"/>
            <ac:spMk id="5" creationId="{21EF1E85-A854-C9D9-B8F1-21948378BAD1}"/>
          </ac:spMkLst>
        </pc:spChg>
        <pc:spChg chg="mod">
          <ac:chgData name="B123040006" userId="aacb09ae-6123-42b8-8612-7d24c3aa7eaa" providerId="ADAL" clId="{1003A452-2B92-47A9-948C-019A23128554}" dt="2025-05-24T09:36:02.111" v="2819" actId="1076"/>
          <ac:spMkLst>
            <pc:docMk/>
            <pc:sldMk cId="2323062812" sldId="322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4.114" v="3493"/>
          <ac:spMkLst>
            <pc:docMk/>
            <pc:sldMk cId="2323062812" sldId="322"/>
            <ac:spMk id="9" creationId="{E6AA97CE-A9EB-42E7-8240-0F7029422661}"/>
          </ac:spMkLst>
        </pc:spChg>
        <pc:spChg chg="add mod">
          <ac:chgData name="B123040006" userId="aacb09ae-6123-42b8-8612-7d24c3aa7eaa" providerId="ADAL" clId="{1003A452-2B92-47A9-948C-019A23128554}" dt="2025-05-29T02:46:11.304" v="3565"/>
          <ac:spMkLst>
            <pc:docMk/>
            <pc:sldMk cId="2323062812" sldId="322"/>
            <ac:spMk id="11" creationId="{60C7D3C9-6C12-294A-0ABA-A1B616742B20}"/>
          </ac:spMkLst>
        </pc:spChg>
        <pc:spChg chg="add mod">
          <ac:chgData name="B123040006" userId="aacb09ae-6123-42b8-8612-7d24c3aa7eaa" providerId="ADAL" clId="{1003A452-2B92-47A9-948C-019A23128554}" dt="2025-05-29T02:46:11.304" v="3565"/>
          <ac:spMkLst>
            <pc:docMk/>
            <pc:sldMk cId="2323062812" sldId="322"/>
            <ac:spMk id="12" creationId="{8B6A1441-9C42-9786-934D-EDEB0D22C1AF}"/>
          </ac:spMkLst>
        </pc:spChg>
        <pc:spChg chg="add mod">
          <ac:chgData name="B123040006" userId="aacb09ae-6123-42b8-8612-7d24c3aa7eaa" providerId="ADAL" clId="{1003A452-2B92-47A9-948C-019A23128554}" dt="2025-05-29T02:54:09.686" v="3661"/>
          <ac:spMkLst>
            <pc:docMk/>
            <pc:sldMk cId="2323062812" sldId="322"/>
            <ac:spMk id="13" creationId="{DA8C217C-582A-0AFE-1F82-2D91C54E8355}"/>
          </ac:spMkLst>
        </pc:spChg>
        <pc:spChg chg="add mod">
          <ac:chgData name="B123040006" userId="aacb09ae-6123-42b8-8612-7d24c3aa7eaa" providerId="ADAL" clId="{1003A452-2B92-47A9-948C-019A23128554}" dt="2025-05-29T02:54:09.686" v="3661"/>
          <ac:spMkLst>
            <pc:docMk/>
            <pc:sldMk cId="2323062812" sldId="322"/>
            <ac:spMk id="14" creationId="{DC7B17E8-C003-DD2B-282B-8D7D53C38B46}"/>
          </ac:spMkLst>
        </pc:spChg>
        <pc:spChg chg="add mod">
          <ac:chgData name="B123040006" userId="aacb09ae-6123-42b8-8612-7d24c3aa7eaa" providerId="ADAL" clId="{1003A452-2B92-47A9-948C-019A23128554}" dt="2025-05-29T02:54:09.686" v="3661"/>
          <ac:spMkLst>
            <pc:docMk/>
            <pc:sldMk cId="2323062812" sldId="322"/>
            <ac:spMk id="15" creationId="{F68B9642-2F01-F1A4-558F-7B324F9D39FE}"/>
          </ac:spMkLst>
        </pc:spChg>
        <pc:graphicFrameChg chg="mod modGraphic">
          <ac:chgData name="B123040006" userId="aacb09ae-6123-42b8-8612-7d24c3aa7eaa" providerId="ADAL" clId="{1003A452-2B92-47A9-948C-019A23128554}" dt="2025-05-24T10:33:08.716" v="3440"/>
          <ac:graphicFrameMkLst>
            <pc:docMk/>
            <pc:sldMk cId="2323062812" sldId="322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2.160" v="3136"/>
          <ac:cxnSpMkLst>
            <pc:docMk/>
            <pc:sldMk cId="2323062812" sldId="322"/>
            <ac:cxnSpMk id="6" creationId="{EDA97870-2A95-2CF8-285B-0C496443EA89}"/>
          </ac:cxnSpMkLst>
        </pc:cxnChg>
      </pc:sldChg>
      <pc:sldChg chg="addSp modSp add mod">
        <pc:chgData name="B123040006" userId="aacb09ae-6123-42b8-8612-7d24c3aa7eaa" providerId="ADAL" clId="{1003A452-2B92-47A9-948C-019A23128554}" dt="2025-05-29T02:54:16.956" v="3663" actId="1076"/>
        <pc:sldMkLst>
          <pc:docMk/>
          <pc:sldMk cId="2068967978" sldId="323"/>
        </pc:sldMkLst>
        <pc:spChg chg="add mod">
          <ac:chgData name="B123040006" userId="aacb09ae-6123-42b8-8612-7d24c3aa7eaa" providerId="ADAL" clId="{1003A452-2B92-47A9-948C-019A23128554}" dt="2025-05-24T09:36:16.577" v="2825" actId="1076"/>
          <ac:spMkLst>
            <pc:docMk/>
            <pc:sldMk cId="2068967978" sldId="323"/>
            <ac:spMk id="5" creationId="{E910640F-D2F6-AC70-1D7F-C6B32CED3134}"/>
          </ac:spMkLst>
        </pc:spChg>
        <pc:spChg chg="mod">
          <ac:chgData name="B123040006" userId="aacb09ae-6123-42b8-8612-7d24c3aa7eaa" providerId="ADAL" clId="{1003A452-2B92-47A9-948C-019A23128554}" dt="2025-05-24T09:36:12.628" v="2823" actId="1076"/>
          <ac:spMkLst>
            <pc:docMk/>
            <pc:sldMk cId="2068967978" sldId="323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5.098" v="3494"/>
          <ac:spMkLst>
            <pc:docMk/>
            <pc:sldMk cId="2068967978" sldId="323"/>
            <ac:spMk id="9" creationId="{AFB5E7FE-04AD-89F8-66E6-C40073CF11D9}"/>
          </ac:spMkLst>
        </pc:spChg>
        <pc:spChg chg="add mod">
          <ac:chgData name="B123040006" userId="aacb09ae-6123-42b8-8612-7d24c3aa7eaa" providerId="ADAL" clId="{1003A452-2B92-47A9-948C-019A23128554}" dt="2025-05-29T01:33:55.098" v="3494"/>
          <ac:spMkLst>
            <pc:docMk/>
            <pc:sldMk cId="2068967978" sldId="323"/>
            <ac:spMk id="11" creationId="{2B5501B2-3E7F-5BC4-2D60-6164F7D3B416}"/>
          </ac:spMkLst>
        </pc:spChg>
        <pc:spChg chg="add mod">
          <ac:chgData name="B123040006" userId="aacb09ae-6123-42b8-8612-7d24c3aa7eaa" providerId="ADAL" clId="{1003A452-2B92-47A9-948C-019A23128554}" dt="2025-05-29T02:46:12.210" v="3566"/>
          <ac:spMkLst>
            <pc:docMk/>
            <pc:sldMk cId="2068967978" sldId="323"/>
            <ac:spMk id="12" creationId="{42BFB949-705E-988A-BE14-679FB12567BD}"/>
          </ac:spMkLst>
        </pc:spChg>
        <pc:spChg chg="add mod">
          <ac:chgData name="B123040006" userId="aacb09ae-6123-42b8-8612-7d24c3aa7eaa" providerId="ADAL" clId="{1003A452-2B92-47A9-948C-019A23128554}" dt="2025-05-29T02:46:12.210" v="3566"/>
          <ac:spMkLst>
            <pc:docMk/>
            <pc:sldMk cId="2068967978" sldId="323"/>
            <ac:spMk id="13" creationId="{1E6771A8-FCCE-2F5C-BFDD-E70B30FF6C2C}"/>
          </ac:spMkLst>
        </pc:spChg>
        <pc:spChg chg="add mod">
          <ac:chgData name="B123040006" userId="aacb09ae-6123-42b8-8612-7d24c3aa7eaa" providerId="ADAL" clId="{1003A452-2B92-47A9-948C-019A23128554}" dt="2025-05-29T02:51:02.094" v="3626" actId="1076"/>
          <ac:spMkLst>
            <pc:docMk/>
            <pc:sldMk cId="2068967978" sldId="323"/>
            <ac:spMk id="14" creationId="{F03C2A56-2742-EFCF-7430-60FE74D6A62C}"/>
          </ac:spMkLst>
        </pc:spChg>
        <pc:spChg chg="add mod">
          <ac:chgData name="B123040006" userId="aacb09ae-6123-42b8-8612-7d24c3aa7eaa" providerId="ADAL" clId="{1003A452-2B92-47A9-948C-019A23128554}" dt="2025-05-29T02:50:51.027" v="3621"/>
          <ac:spMkLst>
            <pc:docMk/>
            <pc:sldMk cId="2068967978" sldId="323"/>
            <ac:spMk id="15" creationId="{AF2D906F-5717-8AB5-B377-A2745A2C426F}"/>
          </ac:spMkLst>
        </pc:spChg>
        <pc:spChg chg="add mod">
          <ac:chgData name="B123040006" userId="aacb09ae-6123-42b8-8612-7d24c3aa7eaa" providerId="ADAL" clId="{1003A452-2B92-47A9-948C-019A23128554}" dt="2025-05-29T02:50:55.291" v="3623" actId="1076"/>
          <ac:spMkLst>
            <pc:docMk/>
            <pc:sldMk cId="2068967978" sldId="323"/>
            <ac:spMk id="16" creationId="{4C2B2E39-FF40-A122-4620-71D833D506A7}"/>
          </ac:spMkLst>
        </pc:spChg>
        <pc:spChg chg="add mod">
          <ac:chgData name="B123040006" userId="aacb09ae-6123-42b8-8612-7d24c3aa7eaa" providerId="ADAL" clId="{1003A452-2B92-47A9-948C-019A23128554}" dt="2025-05-29T02:51:00.024" v="3625" actId="1076"/>
          <ac:spMkLst>
            <pc:docMk/>
            <pc:sldMk cId="2068967978" sldId="323"/>
            <ac:spMk id="17" creationId="{11B3F694-C53C-EC52-62DE-97BD14BE6B41}"/>
          </ac:spMkLst>
        </pc:spChg>
        <pc:graphicFrameChg chg="mod modGraphic">
          <ac:chgData name="B123040006" userId="aacb09ae-6123-42b8-8612-7d24c3aa7eaa" providerId="ADAL" clId="{1003A452-2B92-47A9-948C-019A23128554}" dt="2025-05-29T02:54:16.956" v="3663" actId="1076"/>
          <ac:graphicFrameMkLst>
            <pc:docMk/>
            <pc:sldMk cId="2068967978" sldId="323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2.835" v="3137"/>
          <ac:cxnSpMkLst>
            <pc:docMk/>
            <pc:sldMk cId="2068967978" sldId="323"/>
            <ac:cxnSpMk id="6" creationId="{295DA562-4D5E-0C91-61A9-36999D741960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4:32.766" v="3664"/>
        <pc:sldMkLst>
          <pc:docMk/>
          <pc:sldMk cId="2208574680" sldId="324"/>
        </pc:sldMkLst>
        <pc:spChg chg="add mod">
          <ac:chgData name="B123040006" userId="aacb09ae-6123-42b8-8612-7d24c3aa7eaa" providerId="ADAL" clId="{1003A452-2B92-47A9-948C-019A23128554}" dt="2025-05-29T01:33:56.021" v="3495"/>
          <ac:spMkLst>
            <pc:docMk/>
            <pc:sldMk cId="2208574680" sldId="324"/>
            <ac:spMk id="3" creationId="{00490731-F5F3-2950-3B3B-DE8E73C54669}"/>
          </ac:spMkLst>
        </pc:spChg>
        <pc:spChg chg="add mod">
          <ac:chgData name="B123040006" userId="aacb09ae-6123-42b8-8612-7d24c3aa7eaa" providerId="ADAL" clId="{1003A452-2B92-47A9-948C-019A23128554}" dt="2025-05-29T01:33:56.021" v="3495"/>
          <ac:spMkLst>
            <pc:docMk/>
            <pc:sldMk cId="2208574680" sldId="324"/>
            <ac:spMk id="5" creationId="{3B669577-8DB0-0C38-5472-C12574E5B6FF}"/>
          </ac:spMkLst>
        </pc:spChg>
        <pc:spChg chg="mod">
          <ac:chgData name="B123040006" userId="aacb09ae-6123-42b8-8612-7d24c3aa7eaa" providerId="ADAL" clId="{1003A452-2B92-47A9-948C-019A23128554}" dt="2025-05-24T09:36:22.231" v="2827" actId="1076"/>
          <ac:spMkLst>
            <pc:docMk/>
            <pc:sldMk cId="2208574680" sldId="324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2:46:13.242" v="3567"/>
          <ac:spMkLst>
            <pc:docMk/>
            <pc:sldMk cId="2208574680" sldId="324"/>
            <ac:spMk id="9" creationId="{B8EAF648-E768-9497-D538-C8E83BCEC084}"/>
          </ac:spMkLst>
        </pc:spChg>
        <pc:spChg chg="mod">
          <ac:chgData name="B123040006" userId="aacb09ae-6123-42b8-8612-7d24c3aa7eaa" providerId="ADAL" clId="{1003A452-2B92-47A9-948C-019A23128554}" dt="2025-05-24T09:36:33.107" v="2830" actId="1076"/>
          <ac:spMkLst>
            <pc:docMk/>
            <pc:sldMk cId="2208574680" sldId="324"/>
            <ac:spMk id="10" creationId="{DC3448FA-5126-C1AC-AA61-40A4306BC980}"/>
          </ac:spMkLst>
        </pc:spChg>
        <pc:spChg chg="add mod">
          <ac:chgData name="B123040006" userId="aacb09ae-6123-42b8-8612-7d24c3aa7eaa" providerId="ADAL" clId="{1003A452-2B92-47A9-948C-019A23128554}" dt="2025-05-29T02:46:13.242" v="3567"/>
          <ac:spMkLst>
            <pc:docMk/>
            <pc:sldMk cId="2208574680" sldId="324"/>
            <ac:spMk id="11" creationId="{6E3F38DE-1487-1E79-5B28-5316ADB45FAD}"/>
          </ac:spMkLst>
        </pc:spChg>
        <pc:spChg chg="add mod">
          <ac:chgData name="B123040006" userId="aacb09ae-6123-42b8-8612-7d24c3aa7eaa" providerId="ADAL" clId="{1003A452-2B92-47A9-948C-019A23128554}" dt="2025-05-29T02:54:32.766" v="3664"/>
          <ac:spMkLst>
            <pc:docMk/>
            <pc:sldMk cId="2208574680" sldId="324"/>
            <ac:spMk id="12" creationId="{AF766E1A-A485-91E1-3B7C-AEE94417E0A9}"/>
          </ac:spMkLst>
        </pc:spChg>
        <pc:spChg chg="add mod">
          <ac:chgData name="B123040006" userId="aacb09ae-6123-42b8-8612-7d24c3aa7eaa" providerId="ADAL" clId="{1003A452-2B92-47A9-948C-019A23128554}" dt="2025-05-29T02:54:32.766" v="3664"/>
          <ac:spMkLst>
            <pc:docMk/>
            <pc:sldMk cId="2208574680" sldId="324"/>
            <ac:spMk id="13" creationId="{1919DC7C-2E0A-FC53-8316-0EA1239FF51E}"/>
          </ac:spMkLst>
        </pc:spChg>
        <pc:spChg chg="add mod">
          <ac:chgData name="B123040006" userId="aacb09ae-6123-42b8-8612-7d24c3aa7eaa" providerId="ADAL" clId="{1003A452-2B92-47A9-948C-019A23128554}" dt="2025-05-29T02:54:32.766" v="3664"/>
          <ac:spMkLst>
            <pc:docMk/>
            <pc:sldMk cId="2208574680" sldId="324"/>
            <ac:spMk id="14" creationId="{3A7653AB-8125-00BC-2188-1861C357BD12}"/>
          </ac:spMkLst>
        </pc:spChg>
        <pc:spChg chg="add mod">
          <ac:chgData name="B123040006" userId="aacb09ae-6123-42b8-8612-7d24c3aa7eaa" providerId="ADAL" clId="{1003A452-2B92-47A9-948C-019A23128554}" dt="2025-05-29T02:54:32.766" v="3664"/>
          <ac:spMkLst>
            <pc:docMk/>
            <pc:sldMk cId="2208574680" sldId="324"/>
            <ac:spMk id="15" creationId="{7BAFB1C0-9D52-BC6C-90BB-CB06C4667661}"/>
          </ac:spMkLst>
        </pc:spChg>
        <pc:graphicFrameChg chg="mod modGraphic">
          <ac:chgData name="B123040006" userId="aacb09ae-6123-42b8-8612-7d24c3aa7eaa" providerId="ADAL" clId="{1003A452-2B92-47A9-948C-019A23128554}" dt="2025-05-24T10:33:01.964" v="3438"/>
          <ac:graphicFrameMkLst>
            <pc:docMk/>
            <pc:sldMk cId="2208574680" sldId="324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3.494" v="3138"/>
          <ac:cxnSpMkLst>
            <pc:docMk/>
            <pc:sldMk cId="2208574680" sldId="324"/>
            <ac:cxnSpMk id="6" creationId="{C9234409-1581-7D95-C93E-999C75181F14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4:34.564" v="3665"/>
        <pc:sldMkLst>
          <pc:docMk/>
          <pc:sldMk cId="2979351247" sldId="325"/>
        </pc:sldMkLst>
        <pc:spChg chg="add mod">
          <ac:chgData name="B123040006" userId="aacb09ae-6123-42b8-8612-7d24c3aa7eaa" providerId="ADAL" clId="{1003A452-2B92-47A9-948C-019A23128554}" dt="2025-05-24T09:41:26.562" v="2856" actId="1076"/>
          <ac:spMkLst>
            <pc:docMk/>
            <pc:sldMk cId="2979351247" sldId="325"/>
            <ac:spMk id="3" creationId="{9A1F58E1-A076-E1E9-030B-DFA6CE533474}"/>
          </ac:spMkLst>
        </pc:spChg>
        <pc:spChg chg="add mod">
          <ac:chgData name="B123040006" userId="aacb09ae-6123-42b8-8612-7d24c3aa7eaa" providerId="ADAL" clId="{1003A452-2B92-47A9-948C-019A23128554}" dt="2025-05-29T01:33:56.991" v="3496"/>
          <ac:spMkLst>
            <pc:docMk/>
            <pc:sldMk cId="2979351247" sldId="325"/>
            <ac:spMk id="5" creationId="{63192091-4533-A203-F219-C4F4E8FE56CE}"/>
          </ac:spMkLst>
        </pc:spChg>
        <pc:spChg chg="mod">
          <ac:chgData name="B123040006" userId="aacb09ae-6123-42b8-8612-7d24c3aa7eaa" providerId="ADAL" clId="{1003A452-2B92-47A9-948C-019A23128554}" dt="2025-05-24T09:36:38.183" v="2832" actId="1076"/>
          <ac:spMkLst>
            <pc:docMk/>
            <pc:sldMk cId="2979351247" sldId="325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6.991" v="3496"/>
          <ac:spMkLst>
            <pc:docMk/>
            <pc:sldMk cId="2979351247" sldId="325"/>
            <ac:spMk id="9" creationId="{33828FAD-8022-8A8C-D7AE-7920CADA976B}"/>
          </ac:spMkLst>
        </pc:spChg>
        <pc:spChg chg="add mod">
          <ac:chgData name="B123040006" userId="aacb09ae-6123-42b8-8612-7d24c3aa7eaa" providerId="ADAL" clId="{1003A452-2B92-47A9-948C-019A23128554}" dt="2025-05-29T02:46:14.274" v="3568"/>
          <ac:spMkLst>
            <pc:docMk/>
            <pc:sldMk cId="2979351247" sldId="325"/>
            <ac:spMk id="11" creationId="{E4B4EF3C-DFBA-A7A3-B7A7-1CE1E16B963C}"/>
          </ac:spMkLst>
        </pc:spChg>
        <pc:spChg chg="add mod">
          <ac:chgData name="B123040006" userId="aacb09ae-6123-42b8-8612-7d24c3aa7eaa" providerId="ADAL" clId="{1003A452-2B92-47A9-948C-019A23128554}" dt="2025-05-29T02:46:14.274" v="3568"/>
          <ac:spMkLst>
            <pc:docMk/>
            <pc:sldMk cId="2979351247" sldId="325"/>
            <ac:spMk id="12" creationId="{F0B17069-BD62-F437-511C-7A8AB48E9E57}"/>
          </ac:spMkLst>
        </pc:spChg>
        <pc:spChg chg="add mod">
          <ac:chgData name="B123040006" userId="aacb09ae-6123-42b8-8612-7d24c3aa7eaa" providerId="ADAL" clId="{1003A452-2B92-47A9-948C-019A23128554}" dt="2025-05-29T02:54:34.564" v="3665"/>
          <ac:spMkLst>
            <pc:docMk/>
            <pc:sldMk cId="2979351247" sldId="325"/>
            <ac:spMk id="13" creationId="{1C078AC9-3B6E-7F80-77EF-425BA511AE8F}"/>
          </ac:spMkLst>
        </pc:spChg>
        <pc:spChg chg="add mod">
          <ac:chgData name="B123040006" userId="aacb09ae-6123-42b8-8612-7d24c3aa7eaa" providerId="ADAL" clId="{1003A452-2B92-47A9-948C-019A23128554}" dt="2025-05-29T02:54:34.564" v="3665"/>
          <ac:spMkLst>
            <pc:docMk/>
            <pc:sldMk cId="2979351247" sldId="325"/>
            <ac:spMk id="14" creationId="{88CA9B05-56E2-D267-B147-EAE934EE4860}"/>
          </ac:spMkLst>
        </pc:spChg>
        <pc:spChg chg="add mod">
          <ac:chgData name="B123040006" userId="aacb09ae-6123-42b8-8612-7d24c3aa7eaa" providerId="ADAL" clId="{1003A452-2B92-47A9-948C-019A23128554}" dt="2025-05-29T02:54:34.564" v="3665"/>
          <ac:spMkLst>
            <pc:docMk/>
            <pc:sldMk cId="2979351247" sldId="325"/>
            <ac:spMk id="15" creationId="{1D1238A3-02FC-CAE3-8461-4266CFF839A4}"/>
          </ac:spMkLst>
        </pc:spChg>
        <pc:spChg chg="add mod">
          <ac:chgData name="B123040006" userId="aacb09ae-6123-42b8-8612-7d24c3aa7eaa" providerId="ADAL" clId="{1003A452-2B92-47A9-948C-019A23128554}" dt="2025-05-29T02:54:34.564" v="3665"/>
          <ac:spMkLst>
            <pc:docMk/>
            <pc:sldMk cId="2979351247" sldId="325"/>
            <ac:spMk id="16" creationId="{3B643223-015E-EBD3-BBFE-55106BEF1FF9}"/>
          </ac:spMkLst>
        </pc:spChg>
        <pc:graphicFrameChg chg="mod modGraphic">
          <ac:chgData name="B123040006" userId="aacb09ae-6123-42b8-8612-7d24c3aa7eaa" providerId="ADAL" clId="{1003A452-2B92-47A9-948C-019A23128554}" dt="2025-05-24T10:32:59.013" v="3437"/>
          <ac:graphicFrameMkLst>
            <pc:docMk/>
            <pc:sldMk cId="2979351247" sldId="325"/>
            <ac:graphicFrameMk id="2" creationId="{7790E5F5-4942-D666-A4A9-D4DDA88EA2D0}"/>
          </ac:graphicFrameMkLst>
        </pc:graphicFrameChg>
        <pc:picChg chg="mod">
          <ac:chgData name="B123040006" userId="aacb09ae-6123-42b8-8612-7d24c3aa7eaa" providerId="ADAL" clId="{1003A452-2B92-47A9-948C-019A23128554}" dt="2025-05-24T09:36:42.723" v="2835" actId="1076"/>
          <ac:picMkLst>
            <pc:docMk/>
            <pc:sldMk cId="2979351247" sldId="325"/>
            <ac:picMk id="7" creationId="{59C57907-22D1-7806-6BE1-D93DFFB3ADDE}"/>
          </ac:picMkLst>
        </pc:picChg>
        <pc:cxnChg chg="add mod">
          <ac:chgData name="B123040006" userId="aacb09ae-6123-42b8-8612-7d24c3aa7eaa" providerId="ADAL" clId="{1003A452-2B92-47A9-948C-019A23128554}" dt="2025-05-24T10:10:54.154" v="3139"/>
          <ac:cxnSpMkLst>
            <pc:docMk/>
            <pc:sldMk cId="2979351247" sldId="325"/>
            <ac:cxnSpMk id="6" creationId="{9931D661-2BAE-5429-BE3D-0A1401A40F6C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4:40.115" v="3666" actId="571"/>
        <pc:sldMkLst>
          <pc:docMk/>
          <pc:sldMk cId="1415347539" sldId="326"/>
        </pc:sldMkLst>
        <pc:spChg chg="add mod">
          <ac:chgData name="B123040006" userId="aacb09ae-6123-42b8-8612-7d24c3aa7eaa" providerId="ADAL" clId="{1003A452-2B92-47A9-948C-019A23128554}" dt="2025-05-24T09:41:44.349" v="2864" actId="1076"/>
          <ac:spMkLst>
            <pc:docMk/>
            <pc:sldMk cId="1415347539" sldId="326"/>
            <ac:spMk id="5" creationId="{B29A54DA-5CAB-BE43-BDA1-9BAD6F2FD0BA}"/>
          </ac:spMkLst>
        </pc:spChg>
        <pc:spChg chg="mod">
          <ac:chgData name="B123040006" userId="aacb09ae-6123-42b8-8612-7d24c3aa7eaa" providerId="ADAL" clId="{1003A452-2B92-47A9-948C-019A23128554}" dt="2025-05-24T09:41:35.288" v="2860" actId="1076"/>
          <ac:spMkLst>
            <pc:docMk/>
            <pc:sldMk cId="1415347539" sldId="326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7.944" v="3497"/>
          <ac:spMkLst>
            <pc:docMk/>
            <pc:sldMk cId="1415347539" sldId="326"/>
            <ac:spMk id="9" creationId="{9E138355-32DC-5A01-BBA7-E9B8EE0EA47C}"/>
          </ac:spMkLst>
        </pc:spChg>
        <pc:spChg chg="add mod">
          <ac:chgData name="B123040006" userId="aacb09ae-6123-42b8-8612-7d24c3aa7eaa" providerId="ADAL" clId="{1003A452-2B92-47A9-948C-019A23128554}" dt="2025-05-29T01:33:57.944" v="3497"/>
          <ac:spMkLst>
            <pc:docMk/>
            <pc:sldMk cId="1415347539" sldId="326"/>
            <ac:spMk id="11" creationId="{BD73416A-EB7B-57BB-5BCD-4FB7025DB4F3}"/>
          </ac:spMkLst>
        </pc:spChg>
        <pc:spChg chg="add mod">
          <ac:chgData name="B123040006" userId="aacb09ae-6123-42b8-8612-7d24c3aa7eaa" providerId="ADAL" clId="{1003A452-2B92-47A9-948C-019A23128554}" dt="2025-05-29T02:46:15.387" v="3569"/>
          <ac:spMkLst>
            <pc:docMk/>
            <pc:sldMk cId="1415347539" sldId="326"/>
            <ac:spMk id="12" creationId="{0E880807-D54B-3FF5-C520-B1360D98E816}"/>
          </ac:spMkLst>
        </pc:spChg>
        <pc:spChg chg="add mod">
          <ac:chgData name="B123040006" userId="aacb09ae-6123-42b8-8612-7d24c3aa7eaa" providerId="ADAL" clId="{1003A452-2B92-47A9-948C-019A23128554}" dt="2025-05-29T02:46:15.387" v="3569"/>
          <ac:spMkLst>
            <pc:docMk/>
            <pc:sldMk cId="1415347539" sldId="326"/>
            <ac:spMk id="13" creationId="{11045FF0-6089-D3F7-3B00-1BC76E1ED0F9}"/>
          </ac:spMkLst>
        </pc:spChg>
        <pc:spChg chg="add mod">
          <ac:chgData name="B123040006" userId="aacb09ae-6123-42b8-8612-7d24c3aa7eaa" providerId="ADAL" clId="{1003A452-2B92-47A9-948C-019A23128554}" dt="2025-05-29T02:47:42.748" v="3580" actId="1076"/>
          <ac:spMkLst>
            <pc:docMk/>
            <pc:sldMk cId="1415347539" sldId="326"/>
            <ac:spMk id="14" creationId="{79ECAEAD-C853-8D4C-C734-E98B31B06D18}"/>
          </ac:spMkLst>
        </pc:spChg>
        <pc:spChg chg="add mod">
          <ac:chgData name="B123040006" userId="aacb09ae-6123-42b8-8612-7d24c3aa7eaa" providerId="ADAL" clId="{1003A452-2B92-47A9-948C-019A23128554}" dt="2025-05-29T02:51:07.144" v="3627"/>
          <ac:spMkLst>
            <pc:docMk/>
            <pc:sldMk cId="1415347539" sldId="326"/>
            <ac:spMk id="15" creationId="{9662F4BD-EA47-DCA1-674E-88C76B6FD7D3}"/>
          </ac:spMkLst>
        </pc:spChg>
        <pc:spChg chg="add mod">
          <ac:chgData name="B123040006" userId="aacb09ae-6123-42b8-8612-7d24c3aa7eaa" providerId="ADAL" clId="{1003A452-2B92-47A9-948C-019A23128554}" dt="2025-05-29T02:51:13.097" v="3629" actId="1076"/>
          <ac:spMkLst>
            <pc:docMk/>
            <pc:sldMk cId="1415347539" sldId="326"/>
            <ac:spMk id="16" creationId="{D17D0516-794F-0954-08D5-51C8C8AAD62F}"/>
          </ac:spMkLst>
        </pc:spChg>
        <pc:spChg chg="add mod">
          <ac:chgData name="B123040006" userId="aacb09ae-6123-42b8-8612-7d24c3aa7eaa" providerId="ADAL" clId="{1003A452-2B92-47A9-948C-019A23128554}" dt="2025-05-29T02:51:21.668" v="3631" actId="1076"/>
          <ac:spMkLst>
            <pc:docMk/>
            <pc:sldMk cId="1415347539" sldId="326"/>
            <ac:spMk id="17" creationId="{9143489E-FF07-7CFF-41E7-DC8BE897C5A8}"/>
          </ac:spMkLst>
        </pc:spChg>
        <pc:spChg chg="add mod">
          <ac:chgData name="B123040006" userId="aacb09ae-6123-42b8-8612-7d24c3aa7eaa" providerId="ADAL" clId="{1003A452-2B92-47A9-948C-019A23128554}" dt="2025-05-29T02:51:27.782" v="3633" actId="1076"/>
          <ac:spMkLst>
            <pc:docMk/>
            <pc:sldMk cId="1415347539" sldId="326"/>
            <ac:spMk id="18" creationId="{2A527B52-97CE-F80D-8C80-5755D951BCF2}"/>
          </ac:spMkLst>
        </pc:spChg>
        <pc:spChg chg="add mod">
          <ac:chgData name="B123040006" userId="aacb09ae-6123-42b8-8612-7d24c3aa7eaa" providerId="ADAL" clId="{1003A452-2B92-47A9-948C-019A23128554}" dt="2025-05-29T02:54:40.115" v="3666" actId="571"/>
          <ac:spMkLst>
            <pc:docMk/>
            <pc:sldMk cId="1415347539" sldId="326"/>
            <ac:spMk id="19" creationId="{58EF2041-698B-E4D6-A785-63FBF2C960C2}"/>
          </ac:spMkLst>
        </pc:spChg>
        <pc:spChg chg="add mod">
          <ac:chgData name="B123040006" userId="aacb09ae-6123-42b8-8612-7d24c3aa7eaa" providerId="ADAL" clId="{1003A452-2B92-47A9-948C-019A23128554}" dt="2025-05-29T02:54:40.115" v="3666" actId="571"/>
          <ac:spMkLst>
            <pc:docMk/>
            <pc:sldMk cId="1415347539" sldId="326"/>
            <ac:spMk id="20" creationId="{D3C2888E-9F9C-6491-9EED-CE1AB09A825C}"/>
          </ac:spMkLst>
        </pc:spChg>
        <pc:graphicFrameChg chg="mod modGraphic">
          <ac:chgData name="B123040006" userId="aacb09ae-6123-42b8-8612-7d24c3aa7eaa" providerId="ADAL" clId="{1003A452-2B92-47A9-948C-019A23128554}" dt="2025-05-24T10:32:54.549" v="3436"/>
          <ac:graphicFrameMkLst>
            <pc:docMk/>
            <pc:sldMk cId="1415347539" sldId="326"/>
            <ac:graphicFrameMk id="2" creationId="{7790E5F5-4942-D666-A4A9-D4DDA88EA2D0}"/>
          </ac:graphicFrameMkLst>
        </pc:graphicFrameChg>
        <pc:picChg chg="mod">
          <ac:chgData name="B123040006" userId="aacb09ae-6123-42b8-8612-7d24c3aa7eaa" providerId="ADAL" clId="{1003A452-2B92-47A9-948C-019A23128554}" dt="2025-05-24T09:41:39.332" v="2863" actId="1076"/>
          <ac:picMkLst>
            <pc:docMk/>
            <pc:sldMk cId="1415347539" sldId="326"/>
            <ac:picMk id="7" creationId="{59C57907-22D1-7806-6BE1-D93DFFB3ADDE}"/>
          </ac:picMkLst>
        </pc:picChg>
        <pc:cxnChg chg="add mod">
          <ac:chgData name="B123040006" userId="aacb09ae-6123-42b8-8612-7d24c3aa7eaa" providerId="ADAL" clId="{1003A452-2B92-47A9-948C-019A23128554}" dt="2025-05-24T10:10:54.798" v="3140"/>
          <ac:cxnSpMkLst>
            <pc:docMk/>
            <pc:sldMk cId="1415347539" sldId="326"/>
            <ac:cxnSpMk id="6" creationId="{9D86CF89-DFC2-B0AE-5C05-40465301CF10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4:47.387" v="3667"/>
        <pc:sldMkLst>
          <pc:docMk/>
          <pc:sldMk cId="2217056780" sldId="327"/>
        </pc:sldMkLst>
        <pc:spChg chg="mod">
          <ac:chgData name="B123040006" userId="aacb09ae-6123-42b8-8612-7d24c3aa7eaa" providerId="ADAL" clId="{1003A452-2B92-47A9-948C-019A23128554}" dt="2025-05-24T09:41:56.120" v="2868" actId="1076"/>
          <ac:spMkLst>
            <pc:docMk/>
            <pc:sldMk cId="2217056780" sldId="327"/>
            <ac:spMk id="3" creationId="{9A1F58E1-A076-E1E9-030B-DFA6CE533474}"/>
          </ac:spMkLst>
        </pc:spChg>
        <pc:spChg chg="add mod">
          <ac:chgData name="B123040006" userId="aacb09ae-6123-42b8-8612-7d24c3aa7eaa" providerId="ADAL" clId="{1003A452-2B92-47A9-948C-019A23128554}" dt="2025-05-29T01:33:58.849" v="3498"/>
          <ac:spMkLst>
            <pc:docMk/>
            <pc:sldMk cId="2217056780" sldId="327"/>
            <ac:spMk id="5" creationId="{46469EED-3908-4978-6625-D999478C3891}"/>
          </ac:spMkLst>
        </pc:spChg>
        <pc:spChg chg="mod">
          <ac:chgData name="B123040006" userId="aacb09ae-6123-42b8-8612-7d24c3aa7eaa" providerId="ADAL" clId="{1003A452-2B92-47A9-948C-019A23128554}" dt="2025-05-24T09:41:50.160" v="2866" actId="1076"/>
          <ac:spMkLst>
            <pc:docMk/>
            <pc:sldMk cId="2217056780" sldId="327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8.849" v="3498"/>
          <ac:spMkLst>
            <pc:docMk/>
            <pc:sldMk cId="2217056780" sldId="327"/>
            <ac:spMk id="9" creationId="{5371D3E1-BFDB-703E-2DF9-58C2C5B3E99C}"/>
          </ac:spMkLst>
        </pc:spChg>
        <pc:spChg chg="add mod">
          <ac:chgData name="B123040006" userId="aacb09ae-6123-42b8-8612-7d24c3aa7eaa" providerId="ADAL" clId="{1003A452-2B92-47A9-948C-019A23128554}" dt="2025-05-29T02:46:16.515" v="3570"/>
          <ac:spMkLst>
            <pc:docMk/>
            <pc:sldMk cId="2217056780" sldId="327"/>
            <ac:spMk id="11" creationId="{8CCF9C4A-0B9D-160C-E23F-527208A3E299}"/>
          </ac:spMkLst>
        </pc:spChg>
        <pc:spChg chg="add mod">
          <ac:chgData name="B123040006" userId="aacb09ae-6123-42b8-8612-7d24c3aa7eaa" providerId="ADAL" clId="{1003A452-2B92-47A9-948C-019A23128554}" dt="2025-05-29T02:46:16.515" v="3570"/>
          <ac:spMkLst>
            <pc:docMk/>
            <pc:sldMk cId="2217056780" sldId="327"/>
            <ac:spMk id="12" creationId="{0B9BF9E5-26FC-5877-F61C-4071A87F79A1}"/>
          </ac:spMkLst>
        </pc:spChg>
        <pc:spChg chg="add mod">
          <ac:chgData name="B123040006" userId="aacb09ae-6123-42b8-8612-7d24c3aa7eaa" providerId="ADAL" clId="{1003A452-2B92-47A9-948C-019A23128554}" dt="2025-05-29T02:54:47.387" v="3667"/>
          <ac:spMkLst>
            <pc:docMk/>
            <pc:sldMk cId="2217056780" sldId="327"/>
            <ac:spMk id="13" creationId="{56C2D894-6BAC-FFD0-398E-898D070CD6F3}"/>
          </ac:spMkLst>
        </pc:spChg>
        <pc:spChg chg="add mod">
          <ac:chgData name="B123040006" userId="aacb09ae-6123-42b8-8612-7d24c3aa7eaa" providerId="ADAL" clId="{1003A452-2B92-47A9-948C-019A23128554}" dt="2025-05-29T02:54:47.387" v="3667"/>
          <ac:spMkLst>
            <pc:docMk/>
            <pc:sldMk cId="2217056780" sldId="327"/>
            <ac:spMk id="14" creationId="{CEFC3550-AA32-051C-3960-03876EE45174}"/>
          </ac:spMkLst>
        </pc:spChg>
        <pc:spChg chg="add mod">
          <ac:chgData name="B123040006" userId="aacb09ae-6123-42b8-8612-7d24c3aa7eaa" providerId="ADAL" clId="{1003A452-2B92-47A9-948C-019A23128554}" dt="2025-05-29T02:54:47.387" v="3667"/>
          <ac:spMkLst>
            <pc:docMk/>
            <pc:sldMk cId="2217056780" sldId="327"/>
            <ac:spMk id="15" creationId="{0B0D8446-0305-EFDF-AA59-6773154F3C5F}"/>
          </ac:spMkLst>
        </pc:spChg>
        <pc:spChg chg="add mod">
          <ac:chgData name="B123040006" userId="aacb09ae-6123-42b8-8612-7d24c3aa7eaa" providerId="ADAL" clId="{1003A452-2B92-47A9-948C-019A23128554}" dt="2025-05-29T02:54:47.387" v="3667"/>
          <ac:spMkLst>
            <pc:docMk/>
            <pc:sldMk cId="2217056780" sldId="327"/>
            <ac:spMk id="16" creationId="{D57F2F36-371E-868D-282A-F34C2C13F1F5}"/>
          </ac:spMkLst>
        </pc:spChg>
        <pc:spChg chg="add mod">
          <ac:chgData name="B123040006" userId="aacb09ae-6123-42b8-8612-7d24c3aa7eaa" providerId="ADAL" clId="{1003A452-2B92-47A9-948C-019A23128554}" dt="2025-05-29T02:54:47.387" v="3667"/>
          <ac:spMkLst>
            <pc:docMk/>
            <pc:sldMk cId="2217056780" sldId="327"/>
            <ac:spMk id="17" creationId="{F8F69564-DCB9-0A3A-3387-5C63BDA00665}"/>
          </ac:spMkLst>
        </pc:spChg>
        <pc:graphicFrameChg chg="mod modGraphic">
          <ac:chgData name="B123040006" userId="aacb09ae-6123-42b8-8612-7d24c3aa7eaa" providerId="ADAL" clId="{1003A452-2B92-47A9-948C-019A23128554}" dt="2025-05-24T10:32:43.732" v="3431"/>
          <ac:graphicFrameMkLst>
            <pc:docMk/>
            <pc:sldMk cId="2217056780" sldId="327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5.465" v="3141"/>
          <ac:cxnSpMkLst>
            <pc:docMk/>
            <pc:sldMk cId="2217056780" sldId="327"/>
            <ac:cxnSpMk id="6" creationId="{DDE16285-F7EE-1F0B-39E3-E571CF2AF076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2:01.739" v="3642" actId="1076"/>
        <pc:sldMkLst>
          <pc:docMk/>
          <pc:sldMk cId="2058723206" sldId="328"/>
        </pc:sldMkLst>
        <pc:spChg chg="mod">
          <ac:chgData name="B123040006" userId="aacb09ae-6123-42b8-8612-7d24c3aa7eaa" providerId="ADAL" clId="{1003A452-2B92-47A9-948C-019A23128554}" dt="2025-05-24T10:32:21.988" v="3428" actId="1076"/>
          <ac:spMkLst>
            <pc:docMk/>
            <pc:sldMk cId="2058723206" sldId="328"/>
            <ac:spMk id="4" creationId="{BE0D56A2-8BCC-555E-C605-1F6BBEAFC8D5}"/>
          </ac:spMkLst>
        </pc:spChg>
        <pc:spChg chg="add mod">
          <ac:chgData name="B123040006" userId="aacb09ae-6123-42b8-8612-7d24c3aa7eaa" providerId="ADAL" clId="{1003A452-2B92-47A9-948C-019A23128554}" dt="2025-05-24T09:42:06.465" v="2872" actId="1076"/>
          <ac:spMkLst>
            <pc:docMk/>
            <pc:sldMk cId="2058723206" sldId="328"/>
            <ac:spMk id="5" creationId="{E078F925-20C0-E4ED-CE42-B6CDF7363DEB}"/>
          </ac:spMkLst>
        </pc:spChg>
        <pc:spChg chg="mod">
          <ac:chgData name="B123040006" userId="aacb09ae-6123-42b8-8612-7d24c3aa7eaa" providerId="ADAL" clId="{1003A452-2B92-47A9-948C-019A23128554}" dt="2025-05-24T09:42:00.511" v="2870" actId="1076"/>
          <ac:spMkLst>
            <pc:docMk/>
            <pc:sldMk cId="2058723206" sldId="328"/>
            <ac:spMk id="8" creationId="{DCBB0AB0-D0B9-4B2C-3BC3-32B82B5652E0}"/>
          </ac:spMkLst>
        </pc:spChg>
        <pc:spChg chg="add mod">
          <ac:chgData name="B123040006" userId="aacb09ae-6123-42b8-8612-7d24c3aa7eaa" providerId="ADAL" clId="{1003A452-2B92-47A9-948C-019A23128554}" dt="2025-05-29T01:33:59.708" v="3499"/>
          <ac:spMkLst>
            <pc:docMk/>
            <pc:sldMk cId="2058723206" sldId="328"/>
            <ac:spMk id="9" creationId="{7205C568-AC1D-A29B-33B1-D7F638BF7502}"/>
          </ac:spMkLst>
        </pc:spChg>
        <pc:spChg chg="add mod">
          <ac:chgData name="B123040006" userId="aacb09ae-6123-42b8-8612-7d24c3aa7eaa" providerId="ADAL" clId="{1003A452-2B92-47A9-948C-019A23128554}" dt="2025-05-29T01:33:59.708" v="3499"/>
          <ac:spMkLst>
            <pc:docMk/>
            <pc:sldMk cId="2058723206" sldId="328"/>
            <ac:spMk id="11" creationId="{2C76C36F-4B0D-82B3-1C7C-72F79516A24A}"/>
          </ac:spMkLst>
        </pc:spChg>
        <pc:spChg chg="add mod">
          <ac:chgData name="B123040006" userId="aacb09ae-6123-42b8-8612-7d24c3aa7eaa" providerId="ADAL" clId="{1003A452-2B92-47A9-948C-019A23128554}" dt="2025-05-29T02:46:17.580" v="3571"/>
          <ac:spMkLst>
            <pc:docMk/>
            <pc:sldMk cId="2058723206" sldId="328"/>
            <ac:spMk id="12" creationId="{9FB9658C-EF59-146C-A3AD-6AA3DBE8F21E}"/>
          </ac:spMkLst>
        </pc:spChg>
        <pc:spChg chg="add mod">
          <ac:chgData name="B123040006" userId="aacb09ae-6123-42b8-8612-7d24c3aa7eaa" providerId="ADAL" clId="{1003A452-2B92-47A9-948C-019A23128554}" dt="2025-05-29T02:46:17.580" v="3571"/>
          <ac:spMkLst>
            <pc:docMk/>
            <pc:sldMk cId="2058723206" sldId="328"/>
            <ac:spMk id="13" creationId="{1613FE0C-DE6A-0FFC-4E69-483B8FD492B1}"/>
          </ac:spMkLst>
        </pc:spChg>
        <pc:spChg chg="add mod">
          <ac:chgData name="B123040006" userId="aacb09ae-6123-42b8-8612-7d24c3aa7eaa" providerId="ADAL" clId="{1003A452-2B92-47A9-948C-019A23128554}" dt="2025-05-29T02:48:00.450" v="3583" actId="1076"/>
          <ac:spMkLst>
            <pc:docMk/>
            <pc:sldMk cId="2058723206" sldId="328"/>
            <ac:spMk id="14" creationId="{2CC48A34-F3A4-685F-D34C-F8C8D0362055}"/>
          </ac:spMkLst>
        </pc:spChg>
        <pc:spChg chg="add mod">
          <ac:chgData name="B123040006" userId="aacb09ae-6123-42b8-8612-7d24c3aa7eaa" providerId="ADAL" clId="{1003A452-2B92-47A9-948C-019A23128554}" dt="2025-05-29T02:51:32.154" v="3634"/>
          <ac:spMkLst>
            <pc:docMk/>
            <pc:sldMk cId="2058723206" sldId="328"/>
            <ac:spMk id="15" creationId="{1F223558-A726-A686-6177-E260EB63AFCC}"/>
          </ac:spMkLst>
        </pc:spChg>
        <pc:spChg chg="add mod">
          <ac:chgData name="B123040006" userId="aacb09ae-6123-42b8-8612-7d24c3aa7eaa" providerId="ADAL" clId="{1003A452-2B92-47A9-948C-019A23128554}" dt="2025-05-29T02:51:39.033" v="3636" actId="1076"/>
          <ac:spMkLst>
            <pc:docMk/>
            <pc:sldMk cId="2058723206" sldId="328"/>
            <ac:spMk id="16" creationId="{3D96E103-E51E-C9BF-8206-6272912B2160}"/>
          </ac:spMkLst>
        </pc:spChg>
        <pc:spChg chg="add mod">
          <ac:chgData name="B123040006" userId="aacb09ae-6123-42b8-8612-7d24c3aa7eaa" providerId="ADAL" clId="{1003A452-2B92-47A9-948C-019A23128554}" dt="2025-05-29T02:51:47.427" v="3638" actId="1076"/>
          <ac:spMkLst>
            <pc:docMk/>
            <pc:sldMk cId="2058723206" sldId="328"/>
            <ac:spMk id="17" creationId="{FDCD2706-D593-6576-A164-A731253EF265}"/>
          </ac:spMkLst>
        </pc:spChg>
        <pc:spChg chg="add mod">
          <ac:chgData name="B123040006" userId="aacb09ae-6123-42b8-8612-7d24c3aa7eaa" providerId="ADAL" clId="{1003A452-2B92-47A9-948C-019A23128554}" dt="2025-05-29T02:51:55.325" v="3640" actId="1076"/>
          <ac:spMkLst>
            <pc:docMk/>
            <pc:sldMk cId="2058723206" sldId="328"/>
            <ac:spMk id="18" creationId="{07F99D53-51FF-9316-A4C8-5FB5CBAC32BD}"/>
          </ac:spMkLst>
        </pc:spChg>
        <pc:spChg chg="add mod">
          <ac:chgData name="B123040006" userId="aacb09ae-6123-42b8-8612-7d24c3aa7eaa" providerId="ADAL" clId="{1003A452-2B92-47A9-948C-019A23128554}" dt="2025-05-29T02:52:01.739" v="3642" actId="1076"/>
          <ac:spMkLst>
            <pc:docMk/>
            <pc:sldMk cId="2058723206" sldId="328"/>
            <ac:spMk id="19" creationId="{1AFD7D19-DC61-BA47-9275-F1F7E60A2685}"/>
          </ac:spMkLst>
        </pc:spChg>
        <pc:graphicFrameChg chg="mod modGraphic">
          <ac:chgData name="B123040006" userId="aacb09ae-6123-42b8-8612-7d24c3aa7eaa" providerId="ADAL" clId="{1003A452-2B92-47A9-948C-019A23128554}" dt="2025-05-24T10:32:35.245" v="3429"/>
          <ac:graphicFrameMkLst>
            <pc:docMk/>
            <pc:sldMk cId="2058723206" sldId="328"/>
            <ac:graphicFrameMk id="2" creationId="{7790E5F5-4942-D666-A4A9-D4DDA88EA2D0}"/>
          </ac:graphicFrameMkLst>
        </pc:graphicFrameChg>
        <pc:cxnChg chg="add mod">
          <ac:chgData name="B123040006" userId="aacb09ae-6123-42b8-8612-7d24c3aa7eaa" providerId="ADAL" clId="{1003A452-2B92-47A9-948C-019A23128554}" dt="2025-05-24T10:10:56.094" v="3142"/>
          <ac:cxnSpMkLst>
            <pc:docMk/>
            <pc:sldMk cId="2058723206" sldId="328"/>
            <ac:cxnSpMk id="6" creationId="{3B30F48E-83BA-01FA-7652-870A63CB3123}"/>
          </ac:cxnSpMkLst>
        </pc:cxnChg>
      </pc:sldChg>
      <pc:sldChg chg="addSp delSp modSp add mod">
        <pc:chgData name="B123040006" userId="aacb09ae-6123-42b8-8612-7d24c3aa7eaa" providerId="ADAL" clId="{1003A452-2B92-47A9-948C-019A23128554}" dt="2025-05-29T02:55:17.890" v="3670" actId="1076"/>
        <pc:sldMkLst>
          <pc:docMk/>
          <pc:sldMk cId="3019674985" sldId="329"/>
        </pc:sldMkLst>
        <pc:spChg chg="mod">
          <ac:chgData name="B123040006" userId="aacb09ae-6123-42b8-8612-7d24c3aa7eaa" providerId="ADAL" clId="{1003A452-2B92-47A9-948C-019A23128554}" dt="2025-05-29T02:52:42.615" v="3646" actId="1076"/>
          <ac:spMkLst>
            <pc:docMk/>
            <pc:sldMk cId="3019674985" sldId="329"/>
            <ac:spMk id="3" creationId="{9A1F58E1-A076-E1E9-030B-DFA6CE533474}"/>
          </ac:spMkLst>
        </pc:spChg>
        <pc:spChg chg="mod">
          <ac:chgData name="B123040006" userId="aacb09ae-6123-42b8-8612-7d24c3aa7eaa" providerId="ADAL" clId="{1003A452-2B92-47A9-948C-019A23128554}" dt="2025-05-29T02:52:53.885" v="3648" actId="1076"/>
          <ac:spMkLst>
            <pc:docMk/>
            <pc:sldMk cId="3019674985" sldId="329"/>
            <ac:spMk id="5" creationId="{E078F925-20C0-E4ED-CE42-B6CDF7363DEB}"/>
          </ac:spMkLst>
        </pc:spChg>
        <pc:spChg chg="mod">
          <ac:chgData name="B123040006" userId="aacb09ae-6123-42b8-8612-7d24c3aa7eaa" providerId="ADAL" clId="{1003A452-2B92-47A9-948C-019A23128554}" dt="2025-05-29T02:48:51.856" v="3610" actId="688"/>
          <ac:spMkLst>
            <pc:docMk/>
            <pc:sldMk cId="3019674985" sldId="329"/>
            <ac:spMk id="8" creationId="{DCBB0AB0-D0B9-4B2C-3BC3-32B82B5652E0}"/>
          </ac:spMkLst>
        </pc:spChg>
        <pc:spChg chg="mod">
          <ac:chgData name="B123040006" userId="aacb09ae-6123-42b8-8612-7d24c3aa7eaa" providerId="ADAL" clId="{1003A452-2B92-47A9-948C-019A23128554}" dt="2025-05-29T02:53:00.852" v="3649" actId="1076"/>
          <ac:spMkLst>
            <pc:docMk/>
            <pc:sldMk cId="3019674985" sldId="329"/>
            <ac:spMk id="9" creationId="{7205C568-AC1D-A29B-33B1-D7F638BF7502}"/>
          </ac:spMkLst>
        </pc:spChg>
        <pc:spChg chg="mod">
          <ac:chgData name="B123040006" userId="aacb09ae-6123-42b8-8612-7d24c3aa7eaa" providerId="ADAL" clId="{1003A452-2B92-47A9-948C-019A23128554}" dt="2025-05-29T02:52:34.857" v="3645" actId="1076"/>
          <ac:spMkLst>
            <pc:docMk/>
            <pc:sldMk cId="3019674985" sldId="329"/>
            <ac:spMk id="10" creationId="{DC3448FA-5126-C1AC-AA61-40A4306BC980}"/>
          </ac:spMkLst>
        </pc:spChg>
        <pc:spChg chg="mod">
          <ac:chgData name="B123040006" userId="aacb09ae-6123-42b8-8612-7d24c3aa7eaa" providerId="ADAL" clId="{1003A452-2B92-47A9-948C-019A23128554}" dt="2025-05-29T02:52:31.294" v="3644" actId="1076"/>
          <ac:spMkLst>
            <pc:docMk/>
            <pc:sldMk cId="3019674985" sldId="329"/>
            <ac:spMk id="11" creationId="{2C76C36F-4B0D-82B3-1C7C-72F79516A24A}"/>
          </ac:spMkLst>
        </pc:spChg>
        <pc:spChg chg="del">
          <ac:chgData name="B123040006" userId="aacb09ae-6123-42b8-8612-7d24c3aa7eaa" providerId="ADAL" clId="{1003A452-2B92-47A9-948C-019A23128554}" dt="2025-05-29T02:48:11.498" v="3585" actId="478"/>
          <ac:spMkLst>
            <pc:docMk/>
            <pc:sldMk cId="3019674985" sldId="329"/>
            <ac:spMk id="14" creationId="{2CC48A34-F3A4-685F-D34C-F8C8D0362055}"/>
          </ac:spMkLst>
        </pc:spChg>
        <pc:spChg chg="add mod">
          <ac:chgData name="B123040006" userId="aacb09ae-6123-42b8-8612-7d24c3aa7eaa" providerId="ADAL" clId="{1003A452-2B92-47A9-948C-019A23128554}" dt="2025-05-29T02:48:56.295" v="3611" actId="1076"/>
          <ac:spMkLst>
            <pc:docMk/>
            <pc:sldMk cId="3019674985" sldId="329"/>
            <ac:spMk id="15" creationId="{FC05D614-BE5B-680F-DC1D-1EA952F66340}"/>
          </ac:spMkLst>
        </pc:spChg>
        <pc:spChg chg="add mod">
          <ac:chgData name="B123040006" userId="aacb09ae-6123-42b8-8612-7d24c3aa7eaa" providerId="ADAL" clId="{1003A452-2B92-47A9-948C-019A23128554}" dt="2025-05-29T02:54:58.607" v="3668"/>
          <ac:spMkLst>
            <pc:docMk/>
            <pc:sldMk cId="3019674985" sldId="329"/>
            <ac:spMk id="16" creationId="{6BFD8DB0-6E48-2345-AAFB-D54C2DA7945D}"/>
          </ac:spMkLst>
        </pc:spChg>
        <pc:spChg chg="add mod">
          <ac:chgData name="B123040006" userId="aacb09ae-6123-42b8-8612-7d24c3aa7eaa" providerId="ADAL" clId="{1003A452-2B92-47A9-948C-019A23128554}" dt="2025-05-29T02:54:58.607" v="3668"/>
          <ac:spMkLst>
            <pc:docMk/>
            <pc:sldMk cId="3019674985" sldId="329"/>
            <ac:spMk id="17" creationId="{F66BD30A-ACB4-3CB9-AFE3-32DD3D79101A}"/>
          </ac:spMkLst>
        </pc:spChg>
        <pc:spChg chg="add mod">
          <ac:chgData name="B123040006" userId="aacb09ae-6123-42b8-8612-7d24c3aa7eaa" providerId="ADAL" clId="{1003A452-2B92-47A9-948C-019A23128554}" dt="2025-05-29T02:54:58.607" v="3668"/>
          <ac:spMkLst>
            <pc:docMk/>
            <pc:sldMk cId="3019674985" sldId="329"/>
            <ac:spMk id="18" creationId="{914FBF95-A204-44D2-FB11-454EEA43D623}"/>
          </ac:spMkLst>
        </pc:spChg>
        <pc:spChg chg="add mod">
          <ac:chgData name="B123040006" userId="aacb09ae-6123-42b8-8612-7d24c3aa7eaa" providerId="ADAL" clId="{1003A452-2B92-47A9-948C-019A23128554}" dt="2025-05-29T02:54:58.607" v="3668"/>
          <ac:spMkLst>
            <pc:docMk/>
            <pc:sldMk cId="3019674985" sldId="329"/>
            <ac:spMk id="19" creationId="{3C80BD98-5AB2-4D1B-E789-92C59F0C8310}"/>
          </ac:spMkLst>
        </pc:spChg>
        <pc:spChg chg="add mod">
          <ac:chgData name="B123040006" userId="aacb09ae-6123-42b8-8612-7d24c3aa7eaa" providerId="ADAL" clId="{1003A452-2B92-47A9-948C-019A23128554}" dt="2025-05-29T02:54:58.607" v="3668"/>
          <ac:spMkLst>
            <pc:docMk/>
            <pc:sldMk cId="3019674985" sldId="329"/>
            <ac:spMk id="20" creationId="{7DF6FA11-E149-37E1-B2A4-FB6F8FD59BEE}"/>
          </ac:spMkLst>
        </pc:spChg>
        <pc:spChg chg="add mod">
          <ac:chgData name="B123040006" userId="aacb09ae-6123-42b8-8612-7d24c3aa7eaa" providerId="ADAL" clId="{1003A452-2B92-47A9-948C-019A23128554}" dt="2025-05-29T02:55:17.890" v="3670" actId="1076"/>
          <ac:spMkLst>
            <pc:docMk/>
            <pc:sldMk cId="3019674985" sldId="329"/>
            <ac:spMk id="21" creationId="{028D445D-4FFF-F291-B060-BA9D75A35BF7}"/>
          </ac:spMkLst>
        </pc:spChg>
        <pc:picChg chg="mod">
          <ac:chgData name="B123040006" userId="aacb09ae-6123-42b8-8612-7d24c3aa7eaa" providerId="ADAL" clId="{1003A452-2B92-47A9-948C-019A23128554}" dt="2025-05-29T02:52:51.150" v="3647" actId="1076"/>
          <ac:picMkLst>
            <pc:docMk/>
            <pc:sldMk cId="3019674985" sldId="329"/>
            <ac:picMk id="7" creationId="{59C57907-22D1-7806-6BE1-D93DFFB3AD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2025/5/29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12030: Help the Winners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★★★★★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0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0: </a:t>
            </a:r>
            <a:r>
              <a:rPr lang="en-US" altLang="zh-TW" sz="2400" dirty="0">
                <a:latin typeface="Times New Roman" panose="02020603050405020304" pitchFamily="18" charset="0"/>
              </a:rPr>
              <a:t>Help the Winners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童煜凱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件洋裝和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雙鞋子，每個洋裝和鞋子的配對情況由一個</a:t>
            </a:r>
            <a:r>
              <a:rPr lang="en-US" altLang="zh-TW" sz="2400" dirty="0">
                <a:latin typeface="Times New Roman" panose="02020603050405020304" pitchFamily="18" charset="0"/>
              </a:rPr>
              <a:t>n*n</a:t>
            </a:r>
            <a:r>
              <a:rPr lang="zh-TW" altLang="en-US" sz="2400" dirty="0">
                <a:latin typeface="Times New Roman" panose="02020603050405020304" pitchFamily="18" charset="0"/>
              </a:rPr>
              <a:t>的矩陣來描述，他們的配對情況有以下三種：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 → 不匹配、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→ 匹配、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→ 超級匹配。輸出有多少種方法，可以讓所有的配對全部都是匹配或至少有一對是超級匹配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10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712836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18738" y="3309190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612732" y="166172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C796C574-5998-BCB6-79B3-6DE3FD3F0838}"/>
              </a:ext>
            </a:extLst>
          </p:cNvPr>
          <p:cNvSpPr/>
          <p:nvPr/>
        </p:nvSpPr>
        <p:spPr bwMode="auto">
          <a:xfrm>
            <a:off x="7273040" y="234787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38577762-8BF8-79A1-0D4E-D817BB379070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685A2BE1-AF11-9AEF-CA20-03E4A7585FC0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0698040-2659-6911-8E8D-256F7CD719D3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51DADAB1-79A0-AF17-E707-2935D0B55F9B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14682FE-C020-948B-E0E7-738E5FF3B462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DAA7F80A-4082-0337-EB02-A5751A3CCF1D}"/>
              </a:ext>
            </a:extLst>
          </p:cNvPr>
          <p:cNvSpPr/>
          <p:nvPr/>
        </p:nvSpPr>
        <p:spPr bwMode="auto">
          <a:xfrm>
            <a:off x="6240292" y="255363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67CD9A75-957A-1A80-F9E9-98439A430F3B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96480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11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568637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3645024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612732" y="166172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C796C574-5998-BCB6-79B3-6DE3FD3F0838}"/>
              </a:ext>
            </a:extLst>
          </p:cNvPr>
          <p:cNvSpPr/>
          <p:nvPr/>
        </p:nvSpPr>
        <p:spPr bwMode="auto">
          <a:xfrm>
            <a:off x="7273040" y="234787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4E4EB9ED-4455-0215-1C86-A0E143BFC5FE}"/>
              </a:ext>
            </a:extLst>
          </p:cNvPr>
          <p:cNvSpPr/>
          <p:nvPr/>
        </p:nvSpPr>
        <p:spPr bwMode="auto">
          <a:xfrm>
            <a:off x="7942192" y="2960002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D408C057-B8CD-E9F2-AD82-A0F9B2C85CDD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4C795200-79FB-C8C4-E5D7-94A6245AD739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34F8075-F006-113D-C380-3FAFD8CBCEC2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41AF2F30-973E-2FF9-3DD8-C09DE5190DFA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EA6306D-89CC-95C0-63E0-4D161B8AC002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D0D94C8F-0D5D-6CB8-74CA-24D842B9E9F1}"/>
              </a:ext>
            </a:extLst>
          </p:cNvPr>
          <p:cNvSpPr/>
          <p:nvPr/>
        </p:nvSpPr>
        <p:spPr bwMode="auto">
          <a:xfrm>
            <a:off x="6228184" y="366937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D93C9454-282A-44DA-AD95-8234D575A158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C4F40037-5428-035B-3CAD-1B5C93847323}"/>
              </a:ext>
            </a:extLst>
          </p:cNvPr>
          <p:cNvSpPr/>
          <p:nvPr/>
        </p:nvSpPr>
        <p:spPr bwMode="auto">
          <a:xfrm>
            <a:off x="6228184" y="2564913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4650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12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503223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24089" y="4005064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612732" y="166172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C796C574-5998-BCB6-79B3-6DE3FD3F0838}"/>
              </a:ext>
            </a:extLst>
          </p:cNvPr>
          <p:cNvSpPr/>
          <p:nvPr/>
        </p:nvSpPr>
        <p:spPr bwMode="auto">
          <a:xfrm>
            <a:off x="7908128" y="234787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EDA97870-2A95-2CF8-285B-0C496443EA89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文字方塊 4">
            <a:extLst>
              <a:ext uri="{FF2B5EF4-FFF2-40B4-BE49-F238E27FC236}">
                <a16:creationId xmlns:a16="http://schemas.microsoft.com/office/drawing/2014/main" id="{21EF1E85-A854-C9D9-B8F1-21948378BAD1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E6AA97CE-A9EB-42E7-8240-0F7029422661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60C7D3C9-6C12-294A-0ABA-A1B616742B20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B6A1441-9C42-9786-934D-EDEB0D22C1AF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DA8C217C-582A-0AFE-1F82-2D91C54E8355}"/>
              </a:ext>
            </a:extLst>
          </p:cNvPr>
          <p:cNvSpPr/>
          <p:nvPr/>
        </p:nvSpPr>
        <p:spPr bwMode="auto">
          <a:xfrm>
            <a:off x="6228184" y="366937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DC7B17E8-C003-DD2B-282B-8D7D53C38B46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F68B9642-2F01-F1A4-558F-7B324F9D39FE}"/>
              </a:ext>
            </a:extLst>
          </p:cNvPr>
          <p:cNvSpPr/>
          <p:nvPr/>
        </p:nvSpPr>
        <p:spPr bwMode="auto">
          <a:xfrm>
            <a:off x="6228184" y="2564913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062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13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02459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443711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612732" y="166172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C796C574-5998-BCB6-79B3-6DE3FD3F0838}"/>
              </a:ext>
            </a:extLst>
          </p:cNvPr>
          <p:cNvSpPr/>
          <p:nvPr/>
        </p:nvSpPr>
        <p:spPr bwMode="auto">
          <a:xfrm>
            <a:off x="7908128" y="234787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910640F-D2F6-AC70-1D7F-C6B32CED3134}"/>
              </a:ext>
            </a:extLst>
          </p:cNvPr>
          <p:cNvSpPr/>
          <p:nvPr/>
        </p:nvSpPr>
        <p:spPr bwMode="auto">
          <a:xfrm>
            <a:off x="7276167" y="2970526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295DA562-4D5E-0C91-61A9-36999D741960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AFB5E7FE-04AD-89F8-66E6-C40073CF11D9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B5501B2-3E7F-5BC4-2D60-6164F7D3B416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42BFB949-705E-988A-BE14-679FB12567BD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E6771A8-FCCE-2F5C-BFDD-E70B30FF6C2C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F03C2A56-2742-EFCF-7430-60FE74D6A62C}"/>
              </a:ext>
            </a:extLst>
          </p:cNvPr>
          <p:cNvSpPr/>
          <p:nvPr/>
        </p:nvSpPr>
        <p:spPr bwMode="auto">
          <a:xfrm>
            <a:off x="6228184" y="4437121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AF2D906F-5717-8AB5-B377-A2745A2C426F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4C2B2E39-FF40-A122-4620-71D833D506A7}"/>
              </a:ext>
            </a:extLst>
          </p:cNvPr>
          <p:cNvSpPr/>
          <p:nvPr/>
        </p:nvSpPr>
        <p:spPr bwMode="auto">
          <a:xfrm>
            <a:off x="6228184" y="258906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11B3F694-C53C-EC52-62DE-97BD14BE6B41}"/>
              </a:ext>
            </a:extLst>
          </p:cNvPr>
          <p:cNvSpPr/>
          <p:nvPr/>
        </p:nvSpPr>
        <p:spPr bwMode="auto">
          <a:xfrm>
            <a:off x="6228184" y="366945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8967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14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296635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479715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942192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C9234409-1581-7D95-C93E-999C75181F14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00490731-F5F3-2950-3B3B-DE8E73C54669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B669577-8DB0-0C38-5472-C12574E5B6FF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id="{B8EAF648-E768-9497-D538-C8E83BCEC084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E3F38DE-1487-1E79-5B28-5316ADB45FAD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AF766E1A-A485-91E1-3B7C-AEE94417E0A9}"/>
              </a:ext>
            </a:extLst>
          </p:cNvPr>
          <p:cNvSpPr/>
          <p:nvPr/>
        </p:nvSpPr>
        <p:spPr bwMode="auto">
          <a:xfrm>
            <a:off x="6228184" y="4437121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1919DC7C-2E0A-FC53-8316-0EA1239FF51E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3A7653AB-8125-00BC-2188-1861C357BD12}"/>
              </a:ext>
            </a:extLst>
          </p:cNvPr>
          <p:cNvSpPr/>
          <p:nvPr/>
        </p:nvSpPr>
        <p:spPr bwMode="auto">
          <a:xfrm>
            <a:off x="6228184" y="258906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7BAFB1C0-9D52-BC6C-90BB-CB06C4667661}"/>
              </a:ext>
            </a:extLst>
          </p:cNvPr>
          <p:cNvSpPr/>
          <p:nvPr/>
        </p:nvSpPr>
        <p:spPr bwMode="auto">
          <a:xfrm>
            <a:off x="6228184" y="366945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857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15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527998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515719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942192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9A1F58E1-A076-E1E9-030B-DFA6CE533474}"/>
              </a:ext>
            </a:extLst>
          </p:cNvPr>
          <p:cNvSpPr/>
          <p:nvPr/>
        </p:nvSpPr>
        <p:spPr bwMode="auto">
          <a:xfrm>
            <a:off x="7276167" y="2348880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9931D661-2BAE-5429-BE3D-0A1401A40F6C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文字方塊 4">
            <a:extLst>
              <a:ext uri="{FF2B5EF4-FFF2-40B4-BE49-F238E27FC236}">
                <a16:creationId xmlns:a16="http://schemas.microsoft.com/office/drawing/2014/main" id="{63192091-4533-A203-F219-C4F4E8FE56CE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3828FAD-8022-8A8C-D7AE-7920CADA976B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E4B4EF3C-DFBA-A7A3-B7A7-1CE1E16B963C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0B17069-BD62-F437-511C-7A8AB48E9E57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1C078AC9-3B6E-7F80-77EF-425BA511AE8F}"/>
              </a:ext>
            </a:extLst>
          </p:cNvPr>
          <p:cNvSpPr/>
          <p:nvPr/>
        </p:nvSpPr>
        <p:spPr bwMode="auto">
          <a:xfrm>
            <a:off x="6228184" y="4437121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88CA9B05-56E2-D267-B147-EAE934EE4860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1D1238A3-02FC-CAE3-8461-4266CFF839A4}"/>
              </a:ext>
            </a:extLst>
          </p:cNvPr>
          <p:cNvSpPr/>
          <p:nvPr/>
        </p:nvSpPr>
        <p:spPr bwMode="auto">
          <a:xfrm>
            <a:off x="6228184" y="258906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3B643223-015E-EBD3-BBFE-55106BEF1FF9}"/>
              </a:ext>
            </a:extLst>
          </p:cNvPr>
          <p:cNvSpPr/>
          <p:nvPr/>
        </p:nvSpPr>
        <p:spPr bwMode="auto">
          <a:xfrm>
            <a:off x="6228184" y="366945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79351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16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34432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551723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942192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9A1F58E1-A076-E1E9-030B-DFA6CE533474}"/>
              </a:ext>
            </a:extLst>
          </p:cNvPr>
          <p:cNvSpPr/>
          <p:nvPr/>
        </p:nvSpPr>
        <p:spPr bwMode="auto">
          <a:xfrm>
            <a:off x="7276167" y="2348880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B29A54DA-5CAB-BE43-BDA1-9BAD6F2FD0BA}"/>
              </a:ext>
            </a:extLst>
          </p:cNvPr>
          <p:cNvSpPr/>
          <p:nvPr/>
        </p:nvSpPr>
        <p:spPr bwMode="auto">
          <a:xfrm>
            <a:off x="7591621" y="2960002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9D86CF89-DFC2-B0AE-5C05-40465301CF10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9E138355-32DC-5A01-BBA7-E9B8EE0EA47C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D73416A-EB7B-57BB-5BCD-4FB7025DB4F3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0E880807-D54B-3FF5-C520-B1360D98E816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1045FF0-6089-D3F7-3B00-1BC76E1ED0F9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79ECAEAD-C853-8D4C-C734-E98B31B06D18}"/>
              </a:ext>
            </a:extLst>
          </p:cNvPr>
          <p:cNvSpPr/>
          <p:nvPr/>
        </p:nvSpPr>
        <p:spPr bwMode="auto">
          <a:xfrm>
            <a:off x="6300192" y="5517241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9662F4BD-EA47-DCA1-674E-88C76B6FD7D3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D17D0516-794F-0954-08D5-51C8C8AAD62F}"/>
              </a:ext>
            </a:extLst>
          </p:cNvPr>
          <p:cNvSpPr/>
          <p:nvPr/>
        </p:nvSpPr>
        <p:spPr bwMode="auto">
          <a:xfrm>
            <a:off x="6228184" y="255800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9143489E-FF07-7CFF-41E7-DC8BE897C5A8}"/>
              </a:ext>
            </a:extLst>
          </p:cNvPr>
          <p:cNvSpPr/>
          <p:nvPr/>
        </p:nvSpPr>
        <p:spPr bwMode="auto">
          <a:xfrm>
            <a:off x="6229255" y="3669319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等腰三角形 17">
            <a:extLst>
              <a:ext uri="{FF2B5EF4-FFF2-40B4-BE49-F238E27FC236}">
                <a16:creationId xmlns:a16="http://schemas.microsoft.com/office/drawing/2014/main" id="{2A527B52-97CE-F80D-8C80-5755D951BCF2}"/>
              </a:ext>
            </a:extLst>
          </p:cNvPr>
          <p:cNvSpPr/>
          <p:nvPr/>
        </p:nvSpPr>
        <p:spPr bwMode="auto">
          <a:xfrm>
            <a:off x="6228184" y="441498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等腰三角形 18">
            <a:extLst>
              <a:ext uri="{FF2B5EF4-FFF2-40B4-BE49-F238E27FC236}">
                <a16:creationId xmlns:a16="http://schemas.microsoft.com/office/drawing/2014/main" id="{58EF2041-698B-E4D6-A785-63FBF2C960C2}"/>
              </a:ext>
            </a:extLst>
          </p:cNvPr>
          <p:cNvSpPr/>
          <p:nvPr/>
        </p:nvSpPr>
        <p:spPr bwMode="auto">
          <a:xfrm>
            <a:off x="6300192" y="549455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0" name="等腰三角形 19">
            <a:extLst>
              <a:ext uri="{FF2B5EF4-FFF2-40B4-BE49-F238E27FC236}">
                <a16:creationId xmlns:a16="http://schemas.microsoft.com/office/drawing/2014/main" id="{D3C2888E-9F9C-6491-9EED-CE1AB09A825C}"/>
              </a:ext>
            </a:extLst>
          </p:cNvPr>
          <p:cNvSpPr/>
          <p:nvPr/>
        </p:nvSpPr>
        <p:spPr bwMode="auto">
          <a:xfrm>
            <a:off x="6228184" y="439230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5347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17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69816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44186" y="587727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942192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9A1F58E1-A076-E1E9-030B-DFA6CE533474}"/>
              </a:ext>
            </a:extLst>
          </p:cNvPr>
          <p:cNvSpPr/>
          <p:nvPr/>
        </p:nvSpPr>
        <p:spPr bwMode="auto">
          <a:xfrm>
            <a:off x="7612732" y="236741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DDE16285-F7EE-1F0B-39E3-E571CF2AF076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文字方塊 4">
            <a:extLst>
              <a:ext uri="{FF2B5EF4-FFF2-40B4-BE49-F238E27FC236}">
                <a16:creationId xmlns:a16="http://schemas.microsoft.com/office/drawing/2014/main" id="{46469EED-3908-4978-6625-D999478C3891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371D3E1-BFDB-703E-2DF9-58C2C5B3E99C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8CCF9C4A-0B9D-160C-E23F-527208A3E299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B9BF9E5-26FC-5877-F61C-4071A87F79A1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56C2D894-6BAC-FFD0-398E-898D070CD6F3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CEFC3550-AA32-051C-3960-03876EE45174}"/>
              </a:ext>
            </a:extLst>
          </p:cNvPr>
          <p:cNvSpPr/>
          <p:nvPr/>
        </p:nvSpPr>
        <p:spPr bwMode="auto">
          <a:xfrm>
            <a:off x="6228184" y="255800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0B0D8446-0305-EFDF-AA59-6773154F3C5F}"/>
              </a:ext>
            </a:extLst>
          </p:cNvPr>
          <p:cNvSpPr/>
          <p:nvPr/>
        </p:nvSpPr>
        <p:spPr bwMode="auto">
          <a:xfrm>
            <a:off x="6229255" y="3669319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D57F2F36-371E-868D-282A-F34C2C13F1F5}"/>
              </a:ext>
            </a:extLst>
          </p:cNvPr>
          <p:cNvSpPr/>
          <p:nvPr/>
        </p:nvSpPr>
        <p:spPr bwMode="auto">
          <a:xfrm>
            <a:off x="6300192" y="549455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F8F69564-DCB9-0A3A-3387-5C63BDA00665}"/>
              </a:ext>
            </a:extLst>
          </p:cNvPr>
          <p:cNvSpPr/>
          <p:nvPr/>
        </p:nvSpPr>
        <p:spPr bwMode="auto">
          <a:xfrm>
            <a:off x="6228184" y="439230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7056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93513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18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446243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回傳值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6267924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942192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9A1F58E1-A076-E1E9-030B-DFA6CE533474}"/>
              </a:ext>
            </a:extLst>
          </p:cNvPr>
          <p:cNvSpPr/>
          <p:nvPr/>
        </p:nvSpPr>
        <p:spPr bwMode="auto">
          <a:xfrm>
            <a:off x="7612732" y="236741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078F925-20C0-E4ED-CE42-B6CDF7363DEB}"/>
              </a:ext>
            </a:extLst>
          </p:cNvPr>
          <p:cNvSpPr/>
          <p:nvPr/>
        </p:nvSpPr>
        <p:spPr bwMode="auto">
          <a:xfrm>
            <a:off x="7276167" y="2971800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B30F48E-83BA-01FA-7652-870A63CB3123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7205C568-AC1D-A29B-33B1-D7F638BF7502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C76C36F-4B0D-82B3-1C7C-72F79516A24A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9FB9658C-EF59-146C-A3AD-6AA3DBE8F21E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613FE0C-DE6A-0FFC-4E69-483B8FD492B1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2CC48A34-F3A4-685F-D34C-F8C8D0362055}"/>
              </a:ext>
            </a:extLst>
          </p:cNvPr>
          <p:cNvSpPr/>
          <p:nvPr/>
        </p:nvSpPr>
        <p:spPr bwMode="auto">
          <a:xfrm>
            <a:off x="6235263" y="6267933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1F223558-A726-A686-6177-E260EB63AFCC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3D96E103-E51E-C9BF-8206-6272912B2160}"/>
              </a:ext>
            </a:extLst>
          </p:cNvPr>
          <p:cNvSpPr/>
          <p:nvPr/>
        </p:nvSpPr>
        <p:spPr bwMode="auto">
          <a:xfrm>
            <a:off x="6228184" y="253608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FDCD2706-D593-6576-A164-A731253EF265}"/>
              </a:ext>
            </a:extLst>
          </p:cNvPr>
          <p:cNvSpPr/>
          <p:nvPr/>
        </p:nvSpPr>
        <p:spPr bwMode="auto">
          <a:xfrm>
            <a:off x="6236446" y="363331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等腰三角形 17">
            <a:extLst>
              <a:ext uri="{FF2B5EF4-FFF2-40B4-BE49-F238E27FC236}">
                <a16:creationId xmlns:a16="http://schemas.microsoft.com/office/drawing/2014/main" id="{07F99D53-51FF-9316-A4C8-5FB5CBAC32BD}"/>
              </a:ext>
            </a:extLst>
          </p:cNvPr>
          <p:cNvSpPr/>
          <p:nvPr/>
        </p:nvSpPr>
        <p:spPr bwMode="auto">
          <a:xfrm>
            <a:off x="6235263" y="4424758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等腰三角形 18">
            <a:extLst>
              <a:ext uri="{FF2B5EF4-FFF2-40B4-BE49-F238E27FC236}">
                <a16:creationId xmlns:a16="http://schemas.microsoft.com/office/drawing/2014/main" id="{1AFD7D19-DC61-BA47-9275-F1F7E60A2685}"/>
              </a:ext>
            </a:extLst>
          </p:cNvPr>
          <p:cNvSpPr/>
          <p:nvPr/>
        </p:nvSpPr>
        <p:spPr bwMode="auto">
          <a:xfrm>
            <a:off x="6228184" y="553088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8723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93513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19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回傳值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8959" y="325458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 rot="10800000">
            <a:off x="6088584" y="692695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8287031" y="1745711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9A1F58E1-A076-E1E9-030B-DFA6CE533474}"/>
              </a:ext>
            </a:extLst>
          </p:cNvPr>
          <p:cNvSpPr/>
          <p:nvPr/>
        </p:nvSpPr>
        <p:spPr bwMode="auto">
          <a:xfrm>
            <a:off x="7942192" y="238101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078F925-20C0-E4ED-CE42-B6CDF7363DEB}"/>
              </a:ext>
            </a:extLst>
          </p:cNvPr>
          <p:cNvSpPr/>
          <p:nvPr/>
        </p:nvSpPr>
        <p:spPr bwMode="auto">
          <a:xfrm>
            <a:off x="7613636" y="2993236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B30F48E-83BA-01FA-7652-870A63CB3123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7205C568-AC1D-A29B-33B1-D7F638BF7502}"/>
              </a:ext>
            </a:extLst>
          </p:cNvPr>
          <p:cNvSpPr txBox="1"/>
          <p:nvPr/>
        </p:nvSpPr>
        <p:spPr>
          <a:xfrm>
            <a:off x="7222558" y="2093579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C76C36F-4B0D-82B3-1C7C-72F79516A24A}"/>
              </a:ext>
            </a:extLst>
          </p:cNvPr>
          <p:cNvSpPr txBox="1"/>
          <p:nvPr/>
        </p:nvSpPr>
        <p:spPr>
          <a:xfrm>
            <a:off x="7961017" y="1227264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9FB9658C-EF59-146C-A3AD-6AA3DBE8F21E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1613FE0C-DE6A-0FFC-4E69-483B8FD492B1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FC05D614-BE5B-680F-DC1D-1EA952F66340}"/>
              </a:ext>
            </a:extLst>
          </p:cNvPr>
          <p:cNvSpPr txBox="1"/>
          <p:nvPr/>
        </p:nvSpPr>
        <p:spPr>
          <a:xfrm>
            <a:off x="6349088" y="56191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/>
              <a:t>最後輸出</a:t>
            </a: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6BFD8DB0-6E48-2345-AAFB-D54C2DA7945D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等腰三角形 16">
            <a:extLst>
              <a:ext uri="{FF2B5EF4-FFF2-40B4-BE49-F238E27FC236}">
                <a16:creationId xmlns:a16="http://schemas.microsoft.com/office/drawing/2014/main" id="{F66BD30A-ACB4-3CB9-AFE3-32DD3D79101A}"/>
              </a:ext>
            </a:extLst>
          </p:cNvPr>
          <p:cNvSpPr/>
          <p:nvPr/>
        </p:nvSpPr>
        <p:spPr bwMode="auto">
          <a:xfrm>
            <a:off x="6228184" y="255800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等腰三角形 17">
            <a:extLst>
              <a:ext uri="{FF2B5EF4-FFF2-40B4-BE49-F238E27FC236}">
                <a16:creationId xmlns:a16="http://schemas.microsoft.com/office/drawing/2014/main" id="{914FBF95-A204-44D2-FB11-454EEA43D623}"/>
              </a:ext>
            </a:extLst>
          </p:cNvPr>
          <p:cNvSpPr/>
          <p:nvPr/>
        </p:nvSpPr>
        <p:spPr bwMode="auto">
          <a:xfrm>
            <a:off x="6229255" y="3669319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9" name="等腰三角形 18">
            <a:extLst>
              <a:ext uri="{FF2B5EF4-FFF2-40B4-BE49-F238E27FC236}">
                <a16:creationId xmlns:a16="http://schemas.microsoft.com/office/drawing/2014/main" id="{3C80BD98-5AB2-4D1B-E789-92C59F0C8310}"/>
              </a:ext>
            </a:extLst>
          </p:cNvPr>
          <p:cNvSpPr/>
          <p:nvPr/>
        </p:nvSpPr>
        <p:spPr bwMode="auto">
          <a:xfrm>
            <a:off x="6300192" y="5494554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0" name="等腰三角形 19">
            <a:extLst>
              <a:ext uri="{FF2B5EF4-FFF2-40B4-BE49-F238E27FC236}">
                <a16:creationId xmlns:a16="http://schemas.microsoft.com/office/drawing/2014/main" id="{7DF6FA11-E149-37E1-B2A4-FB6F8FD59BEE}"/>
              </a:ext>
            </a:extLst>
          </p:cNvPr>
          <p:cNvSpPr/>
          <p:nvPr/>
        </p:nvSpPr>
        <p:spPr bwMode="auto">
          <a:xfrm>
            <a:off x="6228184" y="439230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1" name="等腰三角形 20">
            <a:extLst>
              <a:ext uri="{FF2B5EF4-FFF2-40B4-BE49-F238E27FC236}">
                <a16:creationId xmlns:a16="http://schemas.microsoft.com/office/drawing/2014/main" id="{028D445D-4FFF-F291-B060-BA9D75A35BF7}"/>
              </a:ext>
            </a:extLst>
          </p:cNvPr>
          <p:cNvSpPr/>
          <p:nvPr/>
        </p:nvSpPr>
        <p:spPr bwMode="auto">
          <a:xfrm>
            <a:off x="6300192" y="626998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1967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332656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   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Case 1 : 6</a:t>
            </a:r>
            <a:r>
              <a:rPr lang="zh-TW" altLang="zh-TW" sz="2400" dirty="0">
                <a:latin typeface="Times New Roman" panose="02020603050405020304" pitchFamily="18" charset="0"/>
              </a:rPr>
              <a:t>  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要使用</a:t>
            </a:r>
            <a:r>
              <a:rPr lang="en-US" altLang="zh-TW" sz="2400" dirty="0">
                <a:latin typeface="Times New Roman" panose="02020603050405020304" pitchFamily="18" charset="0"/>
              </a:rPr>
              <a:t>Bitmask DP</a:t>
            </a:r>
            <a:r>
              <a:rPr lang="zh-TW" altLang="en-US" sz="2400" dirty="0">
                <a:latin typeface="Times New Roman" panose="02020603050405020304" pitchFamily="18" charset="0"/>
              </a:rPr>
              <a:t>來做，</a:t>
            </a:r>
            <a:r>
              <a:rPr lang="en-US" altLang="zh-TW" sz="2400" dirty="0">
                <a:latin typeface="Times New Roman" panose="02020603050405020304" pitchFamily="18" charset="0"/>
              </a:rPr>
              <a:t>Bitmask</a:t>
            </a:r>
            <a:r>
              <a:rPr lang="zh-TW" altLang="en-US" sz="2400" dirty="0">
                <a:latin typeface="Times New Roman" panose="02020603050405020304" pitchFamily="18" charset="0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和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來記錄鞋子有沒有使用過，比如說，有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雙鞋子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000</a:t>
            </a:r>
            <a:r>
              <a:rPr lang="zh-TW" altLang="en-US" sz="2400" dirty="0">
                <a:latin typeface="Times New Roman" panose="02020603050405020304" pitchFamily="18" charset="0"/>
              </a:rPr>
              <a:t>表示沒有鞋子被用過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101</a:t>
            </a:r>
            <a:r>
              <a:rPr lang="zh-TW" altLang="en-US" sz="2400" dirty="0">
                <a:latin typeface="Times New Roman" panose="02020603050405020304" pitchFamily="18" charset="0"/>
              </a:rPr>
              <a:t>表示鞋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和鞋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被用了   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計算流程 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</a:rPr>
              <a:t> 從第一件洋裝開始，跟每雙鞋子配對，如果鞋子沒被配對過</a:t>
            </a:r>
            <a:r>
              <a:rPr lang="en-US" altLang="zh-TW" sz="2400" dirty="0">
                <a:latin typeface="Times New Roman" panose="02020603050405020304" pitchFamily="18" charset="0"/>
              </a:rPr>
              <a:t>(Bitmask = 0)</a:t>
            </a:r>
            <a:r>
              <a:rPr lang="zh-TW" altLang="en-US" sz="2400" dirty="0">
                <a:latin typeface="Times New Roman" panose="02020603050405020304" pitchFamily="18" charset="0"/>
              </a:rPr>
              <a:t>，就配對他，並把位元設成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，然後記錄狀態</a:t>
            </a:r>
            <a:r>
              <a:rPr lang="en-US" altLang="zh-TW" sz="2400" dirty="0">
                <a:latin typeface="Times New Roman" panose="02020603050405020304" pitchFamily="18" charset="0"/>
              </a:rPr>
              <a:t>(1.</a:t>
            </a:r>
            <a:r>
              <a:rPr lang="zh-TW" altLang="en-US" sz="2400" dirty="0">
                <a:latin typeface="Times New Roman" panose="02020603050405020304" pitchFamily="18" charset="0"/>
              </a:rPr>
              <a:t>是否是匹配 </a:t>
            </a:r>
            <a:r>
              <a:rPr lang="en-US" altLang="zh-TW" sz="2400" dirty="0">
                <a:latin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</a:rPr>
              <a:t>是否是完美匹配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 ，並且儲存組合，如果之後遇到一樣的配對情況，直接從表格取結果，然後遞迴到下一件洋裝，當所有洋裝都配對時，檢查這個組合是否全部都是匹配或至少有一對是超級匹配。最後輸出總共有幾種可能的組合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4C52DF-6FE3-CBA3-6CF7-483DFB8B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049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(1) </a:t>
            </a:r>
            <a:r>
              <a:rPr lang="zh-TW" altLang="en-US" sz="2400" dirty="0">
                <a:latin typeface="Times New Roman" panose="02020603050405020304" pitchFamily="18" charset="0"/>
              </a:rPr>
              <a:t>當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太大時，可能無法使用</a:t>
            </a:r>
            <a:r>
              <a:rPr lang="en-US" altLang="zh-TW" sz="2400" dirty="0">
                <a:latin typeface="Times New Roman" panose="02020603050405020304" pitchFamily="18" charset="0"/>
              </a:rPr>
              <a:t>Bitmask</a:t>
            </a:r>
            <a:r>
              <a:rPr lang="zh-TW" altLang="en-US" sz="2400" dirty="0">
                <a:latin typeface="Times New Roman" panose="02020603050405020304" pitchFamily="18" charset="0"/>
              </a:rPr>
              <a:t>，因為</a:t>
            </a:r>
            <a:r>
              <a:rPr lang="en-US" altLang="zh-TW" sz="2400" dirty="0">
                <a:latin typeface="Times New Roman" panose="02020603050405020304" pitchFamily="18" charset="0"/>
              </a:rPr>
              <a:t>Bitmask</a:t>
            </a:r>
            <a:r>
              <a:rPr lang="zh-TW" altLang="en-US" sz="2400" dirty="0">
                <a:latin typeface="Times New Roman" panose="02020603050405020304" pitchFamily="18" charset="0"/>
              </a:rPr>
              <a:t>的本質就是跑過所有子集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最多需要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en-US" altLang="zh-TW" sz="2400" baseline="300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種組合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，若 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太大，例如超過 </a:t>
            </a:r>
            <a:r>
              <a:rPr lang="en-US" altLang="zh-TW" sz="2400" dirty="0">
                <a:latin typeface="Times New Roman" panose="02020603050405020304" pitchFamily="18" charset="0"/>
              </a:rPr>
              <a:t>20</a:t>
            </a:r>
            <a:r>
              <a:rPr lang="zh-TW" altLang="en-US" sz="2400" dirty="0">
                <a:latin typeface="Times New Roman" panose="02020603050405020304" pitchFamily="18" charset="0"/>
              </a:rPr>
              <a:t>，就會導致運算量太大，但題目範圍是</a:t>
            </a:r>
            <a:r>
              <a:rPr lang="en-US" altLang="zh-TW" sz="2400" dirty="0">
                <a:latin typeface="Times New Roman" panose="02020603050405020304" pitchFamily="18" charset="0"/>
              </a:rPr>
              <a:t>n &lt;= 15</a:t>
            </a:r>
            <a:r>
              <a:rPr lang="zh-TW" altLang="en-US" sz="2400" dirty="0">
                <a:latin typeface="Times New Roman" panose="02020603050405020304" pitchFamily="18" charset="0"/>
              </a:rPr>
              <a:t>，因此可以使用</a:t>
            </a:r>
            <a:br>
              <a:rPr lang="zh-TW" altLang="en-US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(2) </a:t>
            </a:r>
            <a:r>
              <a:rPr lang="zh-TW" altLang="en-US" sz="2400" dirty="0">
                <a:latin typeface="Times New Roman" panose="02020603050405020304" pitchFamily="18" charset="0"/>
              </a:rPr>
              <a:t>使用</a:t>
            </a:r>
            <a:r>
              <a:rPr lang="en-US" altLang="zh-TW" sz="2400" dirty="0" err="1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避免重複計算，否則會</a:t>
            </a:r>
            <a:r>
              <a:rPr lang="en-US" altLang="zh-TW" sz="2400" dirty="0">
                <a:latin typeface="Times New Roman" panose="02020603050405020304" pitchFamily="18" charset="0"/>
              </a:rPr>
              <a:t>TLE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2DF68DA-48A1-C213-410C-B4AA71D2D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881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62EBF076-1456-11DB-B103-AD73CBD38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4664"/>
            <a:ext cx="7772400" cy="6048672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3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9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223778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22420" y="1083879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268797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8D79A64A-D3DD-A757-AF31-46D50DD1058C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35762693-8B17-B61C-200B-E41E341A2A81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CAC55FD-E0CF-F4C8-619A-FA9B4B3E15DE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id="{E951231A-0C8F-B92E-930E-CF311C7FF778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81F24C8-7983-99FC-EE2F-E466F7A8DFC7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</p:spTree>
    <p:extLst>
      <p:ext uri="{BB962C8B-B14F-4D97-AF65-F5344CB8AC3E}">
        <p14:creationId xmlns:p14="http://schemas.microsoft.com/office/powerpoint/2010/main" val="133618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5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350984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8690" y="1484784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268797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1B73F29C-DBC7-BADF-F161-294537EF1596}"/>
              </a:ext>
            </a:extLst>
          </p:cNvPr>
          <p:cNvSpPr/>
          <p:nvPr/>
        </p:nvSpPr>
        <p:spPr bwMode="auto">
          <a:xfrm>
            <a:off x="7612732" y="236741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B5AF1C7B-E218-E40B-6E46-D8D3827DF81C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39150D83-D149-E020-BDB6-5BB0FB68A727}"/>
              </a:ext>
            </a:extLst>
          </p:cNvPr>
          <p:cNvSpPr txBox="1"/>
          <p:nvPr/>
        </p:nvSpPr>
        <p:spPr>
          <a:xfrm>
            <a:off x="6876521" y="2162869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403D767-32C1-E184-A26A-C00C9E0195FC}"/>
              </a:ext>
            </a:extLst>
          </p:cNvPr>
          <p:cNvSpPr txBox="1"/>
          <p:nvPr/>
        </p:nvSpPr>
        <p:spPr>
          <a:xfrm>
            <a:off x="7612732" y="1196752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3848E09A-ECC7-141B-E41C-10D166E8F609}"/>
              </a:ext>
            </a:extLst>
          </p:cNvPr>
          <p:cNvSpPr/>
          <p:nvPr/>
        </p:nvSpPr>
        <p:spPr bwMode="auto">
          <a:xfrm>
            <a:off x="6951985" y="4843310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C4EBAF7-6D84-8CF5-06A1-6DECAF9E373A}"/>
              </a:ext>
            </a:extLst>
          </p:cNvPr>
          <p:cNvSpPr txBox="1"/>
          <p:nvPr/>
        </p:nvSpPr>
        <p:spPr>
          <a:xfrm>
            <a:off x="7156523" y="4725144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</p:spTree>
    <p:extLst>
      <p:ext uri="{BB962C8B-B14F-4D97-AF65-F5344CB8AC3E}">
        <p14:creationId xmlns:p14="http://schemas.microsoft.com/office/powerpoint/2010/main" val="144509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6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337659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24089" y="1821396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268797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1B73F29C-DBC7-BADF-F161-294537EF1596}"/>
              </a:ext>
            </a:extLst>
          </p:cNvPr>
          <p:cNvSpPr/>
          <p:nvPr/>
        </p:nvSpPr>
        <p:spPr bwMode="auto">
          <a:xfrm>
            <a:off x="7612732" y="2367415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979D774C-3EED-CBB2-888A-81703BCB4753}"/>
              </a:ext>
            </a:extLst>
          </p:cNvPr>
          <p:cNvSpPr/>
          <p:nvPr/>
        </p:nvSpPr>
        <p:spPr bwMode="auto">
          <a:xfrm>
            <a:off x="7942192" y="2960002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353E9138-43C4-54B8-6DA5-60848369F6F6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1C1954D4-E80D-5A06-F26D-E277569E42CF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FF62D3B-CBE7-AE41-6EE2-CDE10B837475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61EC97DA-8706-F86E-DFAF-10E7BA95E25F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A25B6ED7-CF59-3F9A-4BD9-66047178C9DA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D8FD3597-003E-3C28-FF29-38B15A65597B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</p:spTree>
    <p:extLst>
      <p:ext uri="{BB962C8B-B14F-4D97-AF65-F5344CB8AC3E}">
        <p14:creationId xmlns:p14="http://schemas.microsoft.com/office/powerpoint/2010/main" val="612674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7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26395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14041" y="2158008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268797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1B73F29C-DBC7-BADF-F161-294537EF1596}"/>
              </a:ext>
            </a:extLst>
          </p:cNvPr>
          <p:cNvSpPr/>
          <p:nvPr/>
        </p:nvSpPr>
        <p:spPr bwMode="auto">
          <a:xfrm>
            <a:off x="7918507" y="2376653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101B98A-02FD-B4B9-83D6-8E78085F62A9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" name="文字方塊 4">
            <a:extLst>
              <a:ext uri="{FF2B5EF4-FFF2-40B4-BE49-F238E27FC236}">
                <a16:creationId xmlns:a16="http://schemas.microsoft.com/office/drawing/2014/main" id="{8ADB283D-B01E-EB96-9FAC-B6D94526EC60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5F201F86-C5EA-25D1-B95E-1748A5FCF33A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9DC28858-962F-C7A3-4A4A-D2426596AA9F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0A83C0D-FA1B-9837-2A6D-A17295F83DFA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6F3A01C5-7D41-BD15-234D-7C40246BA19F}"/>
              </a:ext>
            </a:extLst>
          </p:cNvPr>
          <p:cNvSpPr/>
          <p:nvPr/>
        </p:nvSpPr>
        <p:spPr bwMode="auto">
          <a:xfrm>
            <a:off x="6228184" y="177281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65219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8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215210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11811" y="2581052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268797" y="170080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1B73F29C-DBC7-BADF-F161-294537EF1596}"/>
              </a:ext>
            </a:extLst>
          </p:cNvPr>
          <p:cNvSpPr/>
          <p:nvPr/>
        </p:nvSpPr>
        <p:spPr bwMode="auto">
          <a:xfrm>
            <a:off x="7918507" y="2376653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196270E9-F1F0-6686-98B0-7B8963D4E233}"/>
              </a:ext>
            </a:extLst>
          </p:cNvPr>
          <p:cNvSpPr/>
          <p:nvPr/>
        </p:nvSpPr>
        <p:spPr bwMode="auto">
          <a:xfrm>
            <a:off x="7612732" y="2971800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4D13E0BD-8EA1-7283-402D-493EA6C93324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FA7F9DDC-1CD5-2113-86AA-D49D5C6B7D11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7D9812D4-60D9-E869-2C16-AD18EF54BB8B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96D562FA-FF8C-0CAF-1195-2A3EAE796D47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6C0ACB3-5477-6A27-A2F2-E7A32835224C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4" name="等腰三角形 13">
            <a:extLst>
              <a:ext uri="{FF2B5EF4-FFF2-40B4-BE49-F238E27FC236}">
                <a16:creationId xmlns:a16="http://schemas.microsoft.com/office/drawing/2014/main" id="{37465180-EB27-BCE1-7EC7-8C0496AD6E31}"/>
              </a:ext>
            </a:extLst>
          </p:cNvPr>
          <p:cNvSpPr/>
          <p:nvPr/>
        </p:nvSpPr>
        <p:spPr bwMode="auto">
          <a:xfrm>
            <a:off x="6240292" y="255363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6C683D5B-7A9F-F013-FB2A-9E1B96FA993B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309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0D56A2-8BCC-555E-C605-1F6BBEAF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60232" y="6375936"/>
            <a:ext cx="1905000" cy="457200"/>
          </a:xfrm>
        </p:spPr>
        <p:txBody>
          <a:bodyPr/>
          <a:lstStyle/>
          <a:p>
            <a:fld id="{1E4B5471-C1FF-4B8B-A461-8AF6123C81A5}" type="slidenum">
              <a:rPr lang="zh-TW" altLang="en-US" smtClean="0"/>
              <a:pPr/>
              <a:t>9</a:t>
            </a:fld>
            <a:endParaRPr lang="en-US" altLang="zh-TW"/>
          </a:p>
        </p:txBody>
      </p:sp>
      <p:graphicFrame>
        <p:nvGraphicFramePr>
          <p:cNvPr id="2" name="表格 7">
            <a:extLst>
              <a:ext uri="{FF2B5EF4-FFF2-40B4-BE49-F238E27FC236}">
                <a16:creationId xmlns:a16="http://schemas.microsoft.com/office/drawing/2014/main" id="{7790E5F5-4942-D666-A4A9-D4DDA88EA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14279"/>
              </p:ext>
            </p:extLst>
          </p:nvPr>
        </p:nvGraphicFramePr>
        <p:xfrm>
          <a:off x="323528" y="265062"/>
          <a:ext cx="6527670" cy="630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070">
                  <a:extLst>
                    <a:ext uri="{9D8B030D-6E8A-4147-A177-3AD203B41FA5}">
                      <a16:colId xmlns:a16="http://schemas.microsoft.com/office/drawing/2014/main" val="319258823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23303873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311729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6056087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1055112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遞迴層數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(at,mask,one,two)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寫入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>
                          <a:solidFill>
                            <a:schemeClr val="tx1"/>
                          </a:solidFill>
                        </a:rPr>
                        <a:t>讀取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solidFill>
                            <a:schemeClr val="tx1"/>
                          </a:solidFill>
                        </a:rPr>
                        <a:t>回傳值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5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(0, 000, 1, 0)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41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2483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8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25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98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49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(1, 010, 1, 1)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89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(2, 011, 1, 1)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46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83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922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(3, 111, 1, 1)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24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(1, 100, 1, 0)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443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(2, 101, 1, 0)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748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8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(2, 110, 1, 0)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818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(3, 111, 1, 0)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❌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/>
                        <a:t>✅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5456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59C57907-22D1-7806-6BE1-D93DFFB3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120" y="289434"/>
            <a:ext cx="1080120" cy="3201788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DCBB0AB0-D0B9-4B2C-3BC3-32B82B5652E0}"/>
              </a:ext>
            </a:extLst>
          </p:cNvPr>
          <p:cNvSpPr/>
          <p:nvPr/>
        </p:nvSpPr>
        <p:spPr bwMode="auto">
          <a:xfrm>
            <a:off x="35496" y="2948426"/>
            <a:ext cx="288032" cy="216024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DC3448FA-5126-C1AC-AA61-40A4306BC980}"/>
              </a:ext>
            </a:extLst>
          </p:cNvPr>
          <p:cNvSpPr/>
          <p:nvPr/>
        </p:nvSpPr>
        <p:spPr bwMode="auto">
          <a:xfrm>
            <a:off x="7612732" y="1661728"/>
            <a:ext cx="432048" cy="457200"/>
          </a:xfrm>
          <a:prstGeom prst="ellipse">
            <a:avLst/>
          </a:prstGeom>
          <a:noFill/>
          <a:ln w="3810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7E8F2969-600A-B2E5-D58F-E4316213A128}"/>
              </a:ext>
            </a:extLst>
          </p:cNvPr>
          <p:cNvCxnSpPr/>
          <p:nvPr/>
        </p:nvCxnSpPr>
        <p:spPr bwMode="auto">
          <a:xfrm>
            <a:off x="323528" y="5661248"/>
            <a:ext cx="65276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A52166C4-32E1-9933-2A7B-30909C1B1EB1}"/>
              </a:ext>
            </a:extLst>
          </p:cNvPr>
          <p:cNvSpPr txBox="1"/>
          <p:nvPr/>
        </p:nvSpPr>
        <p:spPr>
          <a:xfrm>
            <a:off x="6876521" y="2158008"/>
            <a:ext cx="1847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洋裝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970153F-4871-1495-26CF-825067231D81}"/>
              </a:ext>
            </a:extLst>
          </p:cNvPr>
          <p:cNvSpPr txBox="1"/>
          <p:nvPr/>
        </p:nvSpPr>
        <p:spPr>
          <a:xfrm>
            <a:off x="7612732" y="1191891"/>
            <a:ext cx="826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鞋子</a:t>
            </a: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id="{0C1DA971-9D8F-054D-8D57-A5F3DEBB511A}"/>
              </a:ext>
            </a:extLst>
          </p:cNvPr>
          <p:cNvSpPr/>
          <p:nvPr/>
        </p:nvSpPr>
        <p:spPr bwMode="auto">
          <a:xfrm>
            <a:off x="6951985" y="4825572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DC60AED-50C5-B7FB-FADE-3832E07FF2C1}"/>
              </a:ext>
            </a:extLst>
          </p:cNvPr>
          <p:cNvSpPr txBox="1"/>
          <p:nvPr/>
        </p:nvSpPr>
        <p:spPr>
          <a:xfrm>
            <a:off x="7156523" y="4707406"/>
            <a:ext cx="217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代表成功組合</a:t>
            </a:r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B12EE733-4FC9-E4DB-2DAF-D1B45F32381E}"/>
              </a:ext>
            </a:extLst>
          </p:cNvPr>
          <p:cNvSpPr/>
          <p:nvPr/>
        </p:nvSpPr>
        <p:spPr bwMode="auto">
          <a:xfrm>
            <a:off x="6240292" y="2553637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等腰三角形 12">
            <a:extLst>
              <a:ext uri="{FF2B5EF4-FFF2-40B4-BE49-F238E27FC236}">
                <a16:creationId xmlns:a16="http://schemas.microsoft.com/office/drawing/2014/main" id="{057ADF63-17BC-795D-C78E-BE0A2A0A8AE3}"/>
              </a:ext>
            </a:extLst>
          </p:cNvPr>
          <p:cNvSpPr/>
          <p:nvPr/>
        </p:nvSpPr>
        <p:spPr bwMode="auto">
          <a:xfrm>
            <a:off x="6228184" y="1821396"/>
            <a:ext cx="216024" cy="216015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959533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2821</TotalTime>
  <Words>4084</Words>
  <Application>Microsoft Office PowerPoint</Application>
  <PresentationFormat>如螢幕大小 (4:3)</PresentationFormat>
  <Paragraphs>1441</Paragraphs>
  <Slides>20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4" baseType="lpstr">
      <vt:lpstr>Tahoma</vt:lpstr>
      <vt:lpstr>Times New Roman</vt:lpstr>
      <vt:lpstr>Wingdings</vt:lpstr>
      <vt:lpstr>Blends</vt:lpstr>
      <vt:lpstr>12030: Help the Winners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B123040006</cp:lastModifiedBy>
  <cp:revision>108</cp:revision>
  <dcterms:created xsi:type="dcterms:W3CDTF">1601-01-01T00:00:00Z</dcterms:created>
  <dcterms:modified xsi:type="dcterms:W3CDTF">2025-05-29T02:55:20Z</dcterms:modified>
</cp:coreProperties>
</file>