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i3uBd6cUz0v9pJgKTOzXl9uuRr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e783e8721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e783e8721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e783e8721b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e783e8721b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1" name="Google Shape;241;ge783e8721b_0_16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0" name="Google Shape;250;p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1" name="Google Shape;251;p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8" name="Google Shape;258;p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p1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e783e8721b_0_24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Google Shape;268;ge783e8721b_0_24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9" name="Google Shape;269;ge783e8721b_0_24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e783e8721b_0_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e783e8721b_0_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ge783e8721b_0_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e783e8721b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e783e8721b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0" name="Google Shape;200;ge783e8721b_0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e783e8721b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2" name="Google Shape;222;ge783e8721b_0_2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e783e8721b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8" name="Google Shape;228;ge783e8721b_0_1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e783e8721b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5" name="Google Shape;235;ge783e8721b_0_1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圖片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3" name="Google Shape;7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內容" type="obj">
  <p:cSld name="OBJEC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783e8721b_0_18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e783e8721b_0_18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ge783e8721b_0_18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ge783e8721b_0_18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ge783e8721b_0_18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783e8721b_0_177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ge783e8721b_0_177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03" name="Google Shape;103;ge783e8721b_0_17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e783e8721b_0_17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ge783e8721b_0_17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783e8721b_0_189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ge783e8721b_0_189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9" name="Google Shape;109;ge783e8721b_0_18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e783e8721b_0_18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ge783e8721b_0_18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個內容" type="twoObj">
  <p:cSld name="TWO_OBJECT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783e8721b_0_19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e783e8721b_0_195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ge783e8721b_0_195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ge783e8721b_0_19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e783e8721b_0_19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ge783e8721b_0_19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e783e8721b_0_202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ge783e8721b_0_202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2" name="Google Shape;122;ge783e8721b_0_202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ge783e8721b_0_202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4" name="Google Shape;124;ge783e8721b_0_202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ge783e8721b_0_20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e783e8721b_0_20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e783e8721b_0_20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e783e8721b_0_2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ge783e8721b_0_2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e783e8721b_0_2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ge783e8721b_0_2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e783e8721b_0_21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e783e8721b_0_21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ge783e8721b_0_2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內容" type="objTx">
  <p:cSld name="OBJECT_WITH_CAPTION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783e8721b_0_220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ge783e8721b_0_220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40" name="Google Shape;140;ge783e8721b_0_220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1" name="Google Shape;141;ge783e8721b_0_2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e783e8721b_0_2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ge783e8721b_0_2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圖片" type="picTx">
  <p:cSld name="PICTURE_WITH_CAPTION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e783e8721b_0_227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ge783e8721b_0_227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47" name="Google Shape;147;ge783e8721b_0_227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8" name="Google Shape;148;ge783e8721b_0_22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ge783e8721b_0_22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ge783e8721b_0_22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e783e8721b_0_23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e783e8721b_0_234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ge783e8721b_0_2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ge783e8721b_0_2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ge783e8721b_0_2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e783e8721b_0_240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ge783e8721b_0_240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0" name="Google Shape;160;ge783e8721b_0_24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ge783e8721b_0_24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ge783e8721b_0_24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內容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個內容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內容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783e8721b_0_17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ge783e8721b_0_17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ge783e8721b_0_17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ge783e8721b_0_17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ge783e8721b_0_17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5.xml"/><Relationship Id="rId5" Type="http://schemas.openxmlformats.org/officeDocument/2006/relationships/slide" Target="/ppt/slides/slide14.xml"/><Relationship Id="rId6" Type="http://schemas.openxmlformats.org/officeDocument/2006/relationships/slide" Target="/ppt/slides/slide15.xml"/><Relationship Id="rId7" Type="http://schemas.openxmlformats.org/officeDocument/2006/relationships/slide" Target="/ppt/slides/slide16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blog.csdn.net/weixin_43852511/article/details/105599887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bullzip.com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6.xml"/><Relationship Id="rId4" Type="http://schemas.openxmlformats.org/officeDocument/2006/relationships/slide" Target="/ppt/slides/slide7.xml"/><Relationship Id="rId5" Type="http://schemas.openxmlformats.org/officeDocument/2006/relationships/slide" Target="/ppt/slides/slide11.xml"/><Relationship Id="rId6" Type="http://schemas.openxmlformats.org/officeDocument/2006/relationships/slide" Target="/ppt/slides/slide1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inkscape.org/zh-hant/release/inkscape-1.1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783e8721b_0_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zh-TW"/>
              <a:t>Latex 疑難雜症 目錄</a:t>
            </a:r>
            <a:endParaRPr/>
          </a:p>
        </p:txBody>
      </p:sp>
      <p:sp>
        <p:nvSpPr>
          <p:cNvPr id="169" name="Google Shape;169;ge783e8721b_0_0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3"/>
              </a:rPr>
              <a:t>IDE問題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4"/>
              </a:rPr>
              <a:t>畫圖問題</a:t>
            </a:r>
            <a:r>
              <a:rPr lang="zh-TW" u="sng">
                <a:solidFill>
                  <a:schemeClr val="hlink"/>
                </a:solidFill>
              </a:rPr>
              <a:t>兼eps轉檔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5"/>
              </a:rPr>
              <a:t>Definition, Theorem, Lemma 的編號方式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6"/>
              </a:rPr>
              <a:t>雙引號及單引號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7"/>
              </a:rPr>
              <a:t>eps檔快速文字修改法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70" name="Google Shape;170;ge783e8721b_0_0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e783e8721b_0_16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ppt → svg → pdf             by 張育誠 2021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Google Shape;244;ge783e8721b_0_164"/>
          <p:cNvSpPr txBox="1"/>
          <p:nvPr>
            <p:ph idx="1" type="body"/>
          </p:nvPr>
        </p:nvSpPr>
        <p:spPr>
          <a:xfrm>
            <a:off x="838200" y="1553592"/>
            <a:ext cx="10515600" cy="50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或者複製以下 newcommand 放入 latex， \begin{document} 之前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% 比較pdf修改日期，若較新則覆蓋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\newcommand{\executeiffilenewer}[3]{%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\ifnum\pdfstrcmp{\pdffilemoddate{#1}}%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{\pdffilemoddate{#2}}&gt;0%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{\immediate\write18{#3}}\fi%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}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% export svg to pdf，紅色地方理論上設環境變數有用，但我是綁定絕對路徑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\newcommand{\includesvg}[2]{%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\executeiffilenewer{svgs/#2.svg}{svgs/#2.pdf}%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{</a:t>
            </a:r>
            <a:r>
              <a:rPr lang="zh-TW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D:/Inkscape/bin/inkscape.exe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 -D --export-filename=svgs/#2.pdf svgs/#2.svg}%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\includegraphics[width=#1]{#2.pdf}%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參考網址: </a:t>
            </a:r>
            <a:r>
              <a:rPr lang="zh-TW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https://blog.csdn.net/weixin_43852511/article/details/105599887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 第四步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ge783e8721b_0_164"/>
          <p:cNvSpPr txBox="1"/>
          <p:nvPr/>
        </p:nvSpPr>
        <p:spPr>
          <a:xfrm>
            <a:off x="6179107" y="5191675"/>
            <a:ext cx="5406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可以看到這邊，其實也是匯入pdf</a:t>
            </a:r>
            <a:endParaRPr b="0" i="0" sz="24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Google Shape;246;ge783e8721b_0_164"/>
          <p:cNvSpPr txBox="1"/>
          <p:nvPr/>
        </p:nvSpPr>
        <p:spPr>
          <a:xfrm>
            <a:off x="8239957" y="2072896"/>
            <a:ext cx="3762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註: pdflatex 後方記得加上 </a:t>
            </a:r>
            <a:br>
              <a:rPr b="0" i="0" lang="zh-TW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zh-TW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--shell-escape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這個flag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7" name="Google Shape;247;ge783e8721b_0_164"/>
          <p:cNvCxnSpPr/>
          <p:nvPr/>
        </p:nvCxnSpPr>
        <p:spPr>
          <a:xfrm rot="10800000">
            <a:off x="4508975" y="4996700"/>
            <a:ext cx="4409400" cy="16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/>
              <a:t>eps檔製作方式—使用bullzip</a:t>
            </a:r>
            <a:endParaRPr/>
          </a:p>
        </p:txBody>
      </p:sp>
      <p:sp>
        <p:nvSpPr>
          <p:cNvPr id="254" name="Google Shape;254;p1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Step 1: 下載免費軟體bullzip(</a:t>
            </a:r>
            <a:r>
              <a:rPr lang="zh-TW" u="sng">
                <a:solidFill>
                  <a:schemeClr val="hlink"/>
                </a:solidFill>
                <a:hlinkClick r:id="rId3"/>
              </a:rPr>
              <a:t>http://www.bullzip.com/</a:t>
            </a:r>
            <a:r>
              <a:rPr lang="zh-TW"/>
              <a:t>)，並安裝。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Step 2: 用office軟體(powerpoint之類)或visio將圖畫好。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Step 3: 將圖片用上面的印表機列印至檔案(請選擇bullzip當作印表機)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Step 4:按下列印後就會跳出bullzip的列印設定，格式選取”EPS”，即可將圖片轉為EPS檔。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範例 在下頁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55" name="Google Shape;255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/>
              <a:t>eps檔製作方式—使用bullzip</a:t>
            </a:r>
            <a:endParaRPr/>
          </a:p>
        </p:txBody>
      </p:sp>
      <p:sp>
        <p:nvSpPr>
          <p:cNvPr id="262" name="Google Shape;262;p1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範例</a:t>
            </a:r>
            <a:endParaRPr/>
          </a:p>
        </p:txBody>
      </p:sp>
      <p:sp>
        <p:nvSpPr>
          <p:cNvPr id="263" name="Google Shape;263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64" name="Google Shape;264;p19"/>
          <p:cNvPicPr preferRelativeResize="0"/>
          <p:nvPr/>
        </p:nvPicPr>
        <p:blipFill rotWithShape="1">
          <a:blip r:embed="rId3">
            <a:alphaModFix/>
          </a:blip>
          <a:srcRect b="0" l="0" r="60840" t="0"/>
          <a:stretch/>
        </p:blipFill>
        <p:spPr>
          <a:xfrm>
            <a:off x="3007002" y="1572872"/>
            <a:ext cx="3562474" cy="4858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44161" y="1630923"/>
            <a:ext cx="4309639" cy="47406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e783e8721b_0_247"/>
          <p:cNvSpPr txBox="1"/>
          <p:nvPr>
            <p:ph type="title"/>
          </p:nvPr>
        </p:nvSpPr>
        <p:spPr>
          <a:xfrm>
            <a:off x="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/>
              <a:t>不失真的EPS</a:t>
            </a:r>
            <a:endParaRPr/>
          </a:p>
        </p:txBody>
      </p:sp>
      <p:sp>
        <p:nvSpPr>
          <p:cNvPr id="272" name="Google Shape;272;ge783e8721b_0_24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73" name="Google Shape;273;ge783e8721b_0_247"/>
          <p:cNvSpPr txBox="1"/>
          <p:nvPr/>
        </p:nvSpPr>
        <p:spPr>
          <a:xfrm>
            <a:off x="4933800" y="0"/>
            <a:ext cx="7075200" cy="70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import matplotlib.pyplot as plt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import matplotlib as mpl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import numpy as np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#圖的大小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fig = plt.figure(figsize=(8,5))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 = fig.add_subplot(1, 1, 1)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#要畫的資料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peftmakespan = [0.943,0.942,0.941,0.941,0.941,0.941]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pefttimes = [3.074,4.17,4.458,4.746,5.148,5.57]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#畫線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plt.plot(pefttimes,peftmakespan,color='r',marker='o',markerfacecolor='red',label='PEFT ranking')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#調整間距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major_ticks_x=np.linspace(3,6,4)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major_ticks_y=np.linspace(0.939,0.943,5)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ax.set_xticks(major_ticks_x)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ax.set_yticks(major_ticks_y)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ax.grid(which="major",alpha=0.6)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plt.xlabel("Time Ratio",fontdict={'size': 10})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plt.ylabel("Makespan Ratio",fontdict={'size': 10})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plt.title("(0.1 , 10 , 3)",fontdict={'size': 20})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plt.legend()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plt.show() #顯示繪製的圖形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fig.savefig('ccr0.1n=10.eps',dpi=600,format='eps')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74" name="Google Shape;274;ge783e8721b_0_2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725" y="2039200"/>
            <a:ext cx="4629000" cy="2991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Definition, Theorem, Lemma 的編號方式</a:t>
            </a:r>
            <a:endParaRPr/>
          </a:p>
        </p:txBody>
      </p:sp>
      <p:sp>
        <p:nvSpPr>
          <p:cNvPr id="280" name="Google Shape;280;p20"/>
          <p:cNvSpPr txBox="1"/>
          <p:nvPr>
            <p:ph idx="1" type="body"/>
          </p:nvPr>
        </p:nvSpPr>
        <p:spPr>
          <a:xfrm>
            <a:off x="838200" y="1367162"/>
            <a:ext cx="10515600" cy="5490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zh-TW"/>
              <a:t>(1)分開編號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\newtheorem{theorem}{Theorem}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\newtheorem{lemma}{Lemma}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\newtheorem{definition}{Definition}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zh-TW"/>
              <a:t>(2)theorem及lemma共用編號，但不與definition共用編號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\newtheorem{theorem}{Theorem}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\newtheorem{lemma}</a:t>
            </a:r>
            <a:r>
              <a:rPr b="1" lang="zh-TW"/>
              <a:t>[theorem]</a:t>
            </a:r>
            <a:r>
              <a:rPr lang="zh-TW"/>
              <a:t>{Lemma}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\newtheorem{definition}{Definition} 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zh-TW"/>
              <a:t>(3)按chapter編號，且分開編號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\newtheorem{theorem}{Theorem}</a:t>
            </a:r>
            <a:r>
              <a:rPr b="1" lang="zh-TW"/>
              <a:t>[chapter]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\newtheorem{lemma}{Lemma}</a:t>
            </a:r>
            <a:r>
              <a:rPr b="1" lang="zh-TW"/>
              <a:t>[chapter]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\newtheorem{definition}{Definition}</a:t>
            </a:r>
            <a:r>
              <a:rPr b="1" lang="zh-TW"/>
              <a:t>[chapter] 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zh-TW"/>
              <a:t>(4)按chapter編號，但同一chapter全部一起共用編號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\newtheorem{theorem}{Theorem}</a:t>
            </a:r>
            <a:r>
              <a:rPr b="1" lang="zh-TW"/>
              <a:t>[chapter]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\newtheorem{lemma}</a:t>
            </a:r>
            <a:r>
              <a:rPr b="1" lang="zh-TW"/>
              <a:t>[theorem]</a:t>
            </a:r>
            <a:r>
              <a:rPr lang="zh-TW"/>
              <a:t>{Lemma}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81081"/>
              <a:buChar char="•"/>
            </a:pPr>
            <a:r>
              <a:rPr lang="zh-TW"/>
              <a:t>\newtheorem{definition}</a:t>
            </a:r>
            <a:r>
              <a:rPr b="1" lang="zh-TW"/>
              <a:t>[theorem]</a:t>
            </a:r>
            <a:r>
              <a:rPr lang="zh-TW"/>
              <a:t>{Definition}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None/>
            </a:pPr>
            <a:r>
              <a:t/>
            </a:r>
            <a:endParaRPr/>
          </a:p>
        </p:txBody>
      </p:sp>
      <p:sp>
        <p:nvSpPr>
          <p:cNvPr id="281" name="Google Shape;281;p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雙引號及單引號</a:t>
            </a:r>
            <a:endParaRPr/>
          </a:p>
        </p:txBody>
      </p:sp>
      <p:sp>
        <p:nvSpPr>
          <p:cNvPr id="287" name="Google Shape;287;p2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(1)	對abc加上雙引號：``abc’’ 注意左邊要打兩個左單引號 (鍵盤上的波浪鍵)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(2)	對abc加上雙引號：`abc’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經過測試，使用 \” 並無法產生雙引號</a:t>
            </a:r>
            <a:endParaRPr/>
          </a:p>
        </p:txBody>
      </p:sp>
      <p:sp>
        <p:nvSpPr>
          <p:cNvPr id="288" name="Google Shape;288;p2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Eps檔的快速文字修改法</a:t>
            </a:r>
            <a:endParaRPr/>
          </a:p>
        </p:txBody>
      </p:sp>
      <p:sp>
        <p:nvSpPr>
          <p:cNvPr id="294" name="Google Shape;294;p2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Step 1: 用文字編輯器(notepad, ultra edit之類)打開eps檔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Step 2: 搜尋 hallo\r (假設hallo是你想進行修正的文字)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Step 3: 將 hallo\r 改為 hello\r，改完之後存檔即可 (\r是eps中的文字結尾)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當你只想改圖中小部份的字，懶得重新製作eps檔時就可以用這招</a:t>
            </a:r>
            <a:endParaRPr/>
          </a:p>
        </p:txBody>
      </p:sp>
      <p:sp>
        <p:nvSpPr>
          <p:cNvPr id="295" name="Google Shape;295;p2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e783e8721b_0_2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TW"/>
              <a:t>IDE問題 --by 陳佳琳 2021/07/24</a:t>
            </a:r>
            <a:br>
              <a:rPr lang="zh-TW"/>
            </a:br>
            <a:endParaRPr/>
          </a:p>
        </p:txBody>
      </p:sp>
      <p:sp>
        <p:nvSpPr>
          <p:cNvPr id="177" name="Google Shape;177;ge783e8721b_0_20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3"/>
              </a:rPr>
              <a:t>IDE: Texpad (MacOS)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4"/>
              </a:rPr>
              <a:t>編譯器: TexpadTex（local default）</a:t>
            </a:r>
            <a:r>
              <a:rPr lang="zh-TW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78" name="Google Shape;178;ge783e8721b_0_20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79" name="Google Shape;179;ge783e8721b_0_20"/>
          <p:cNvSpPr txBox="1"/>
          <p:nvPr/>
        </p:nvSpPr>
        <p:spPr>
          <a:xfrm>
            <a:off x="415600" y="3179860"/>
            <a:ext cx="9304870" cy="2493868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zh-TW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問題描述：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zh-TW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IDE或編譯器問題，導致兩張共1.1MB之pdf編譯成40MB</a:t>
            </a:r>
            <a:br>
              <a:rPr b="0" i="0" lang="zh-TW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"/>
          <p:cNvSpPr txBox="1"/>
          <p:nvPr>
            <p:ph idx="1" type="body"/>
          </p:nvPr>
        </p:nvSpPr>
        <p:spPr>
          <a:xfrm>
            <a:off x="415600" y="249968"/>
            <a:ext cx="10189452" cy="240378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zh-TW"/>
              <a:t>2張原圖各約佔：</a:t>
            </a:r>
            <a:br>
              <a:rPr lang="zh-TW"/>
            </a:br>
            <a:r>
              <a:rPr lang="zh-TW"/>
              <a:t>24x24, 800dpi, 42x42格, 約351KB、</a:t>
            </a:r>
            <a:br>
              <a:rPr lang="zh-TW"/>
            </a:br>
            <a:r>
              <a:rPr lang="zh-TW"/>
              <a:t>28x28, 1000dpi, 120x120格, 約784KB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br>
              <a:rPr lang="zh-TW"/>
            </a:br>
            <a:r>
              <a:rPr lang="zh-TW"/>
              <a:t>Texpad編譯後造成約30和5MB..., 編譯後約佔30MB)</a:t>
            </a:r>
            <a:endParaRPr/>
          </a:p>
        </p:txBody>
      </p:sp>
      <p:pic>
        <p:nvPicPr>
          <p:cNvPr id="185" name="Google Shape;18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2752342"/>
            <a:ext cx="12192001" cy="4105652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"/>
          <p:cNvSpPr txBox="1"/>
          <p:nvPr/>
        </p:nvSpPr>
        <p:spPr>
          <a:xfrm>
            <a:off x="10479033" y="3310133"/>
            <a:ext cx="566800" cy="615513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"/>
          <p:cNvSpPr txBox="1"/>
          <p:nvPr/>
        </p:nvSpPr>
        <p:spPr>
          <a:xfrm>
            <a:off x="11285733" y="6091833"/>
            <a:ext cx="566800" cy="615513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"/>
          <p:cNvSpPr txBox="1"/>
          <p:nvPr>
            <p:ph idx="1" type="body"/>
          </p:nvPr>
        </p:nvSpPr>
        <p:spPr>
          <a:xfrm>
            <a:off x="415600" y="363815"/>
            <a:ext cx="11322513" cy="1236385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zh-TW"/>
              <a:t>把2張圖註解後再編譯，則40MB-&gt;5MB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100"/>
              <a:buNone/>
            </a:pPr>
            <a:r>
              <a:rPr lang="zh-TW"/>
              <a:t>解決方法：換IDE（直接用Terminal下make XeLatex+bibTex）</a:t>
            </a:r>
            <a:endParaRPr/>
          </a:p>
        </p:txBody>
      </p:sp>
      <p:pic>
        <p:nvPicPr>
          <p:cNvPr id="194" name="Google Shape;19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2560095"/>
            <a:ext cx="12191999" cy="4096943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"/>
          <p:cNvSpPr txBox="1"/>
          <p:nvPr/>
        </p:nvSpPr>
        <p:spPr>
          <a:xfrm>
            <a:off x="10570467" y="5340133"/>
            <a:ext cx="566800" cy="615513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3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783e8721b_0_12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2800"/>
              <a:t>畫圖問題 &amp; eps向量圖檔製作</a:t>
            </a:r>
            <a:endParaRPr/>
          </a:p>
        </p:txBody>
      </p:sp>
      <p:sp>
        <p:nvSpPr>
          <p:cNvPr id="203" name="Google Shape;203;ge783e8721b_0_12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3"/>
              </a:rPr>
              <a:t>直條斷裂圖</a:t>
            </a:r>
            <a:r>
              <a:rPr lang="zh-TW"/>
              <a:t>, by 蔡元修 2021/07/29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4"/>
              </a:rPr>
              <a:t>向量圖eps生成</a:t>
            </a:r>
            <a:r>
              <a:rPr lang="zh-TW"/>
              <a:t>, by 張育誠 2021/07/15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5"/>
              </a:rPr>
              <a:t>向量圖eps生成2</a:t>
            </a:r>
            <a:r>
              <a:rPr lang="zh-TW"/>
              <a:t>, by 前人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6"/>
              </a:rPr>
              <a:t>不失真的EPS</a:t>
            </a:r>
            <a:r>
              <a:rPr lang="zh-TW"/>
              <a:t>, by 吳智愷 2021/07/07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04" name="Google Shape;204;ge783e8721b_0_12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"/>
          <p:cNvSpPr txBox="1"/>
          <p:nvPr>
            <p:ph type="title"/>
          </p:nvPr>
        </p:nvSpPr>
        <p:spPr>
          <a:xfrm>
            <a:off x="415600" y="125010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TW"/>
              <a:t>直條斷裂圖</a:t>
            </a:r>
            <a:endParaRPr/>
          </a:p>
        </p:txBody>
      </p:sp>
      <p:pic>
        <p:nvPicPr>
          <p:cNvPr id="210" name="Google Shape;21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434" y="3638939"/>
            <a:ext cx="4759388" cy="3219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64063" y="1197298"/>
            <a:ext cx="4104129" cy="2405311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4"/>
          <p:cNvSpPr txBox="1"/>
          <p:nvPr/>
        </p:nvSpPr>
        <p:spPr>
          <a:xfrm>
            <a:off x="102637" y="1754155"/>
            <a:ext cx="68113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csv檔案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內容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4"/>
          <p:cNvSpPr txBox="1"/>
          <p:nvPr/>
        </p:nvSpPr>
        <p:spPr>
          <a:xfrm>
            <a:off x="5516197" y="3128"/>
            <a:ext cx="180049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調整圖片解析度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4"/>
          <p:cNvSpPr txBox="1"/>
          <p:nvPr/>
        </p:nvSpPr>
        <p:spPr>
          <a:xfrm>
            <a:off x="5516201" y="1376175"/>
            <a:ext cx="3590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直條斷裂圖 python程式碼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4"/>
          <p:cNvSpPr txBox="1"/>
          <p:nvPr/>
        </p:nvSpPr>
        <p:spPr>
          <a:xfrm>
            <a:off x="8750745" y="2993510"/>
            <a:ext cx="156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斷裂位置設定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4"/>
          <p:cNvSpPr/>
          <p:nvPr/>
        </p:nvSpPr>
        <p:spPr>
          <a:xfrm>
            <a:off x="7316699" y="3103451"/>
            <a:ext cx="1044900" cy="1494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4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18" name="Google Shape;218;p4"/>
          <p:cNvSpPr txBox="1"/>
          <p:nvPr/>
        </p:nvSpPr>
        <p:spPr>
          <a:xfrm>
            <a:off x="5516200" y="1723625"/>
            <a:ext cx="5683800" cy="50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#plt.rcParams['figure.dpi'] = 300 #分辨率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df = pd.read_csv("NWidentity-EUMAT-4.csv")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df = df.set_index('Identity')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#print(df)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f, axis = plt.subplots(2, 1, sharex=True)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df.plot(kind='bar', ax=axis[0])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df.plot(kind='bar', ax=axis[1])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axis[0].set_ylim(0.25, 0.30)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axis[1].set_ylim(0, 0.15)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axis[1].legend().set_visible(False)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axis[0].spines['bottom'].set_visible(False)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axis[1].spines['top'].set_visible(False)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axis[0].xaxis.tick_top()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axis[0].tick_params(labeltop='off')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axis[1].xaxis.tick_bottom()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d = .015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kwargs = dict(transform=axis[0].transAxes, color='k', clip_on=False)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axis[0].plot((-d,+d),(-d,+d), **kwargs)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axis[0].plot((1-d,1+d),(-d,+d), **kwargs)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kwargs.update(transform=axis[1].transAxes)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axis[1].plot((-d,+d),(1-d,1+d), **kwargs)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axis[1].plot((1-d,1+d),(1-d,1+d), **kwargs)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plt.xlabel("Identity")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plt.ylabel("Proportion")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#plt.show()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plt.savefig('EUMAT-identity-ratio-2.png')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9" name="Google Shape;219;p4"/>
          <p:cNvSpPr txBox="1"/>
          <p:nvPr/>
        </p:nvSpPr>
        <p:spPr>
          <a:xfrm>
            <a:off x="5536600" y="323400"/>
            <a:ext cx="5683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import pandas as pd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import matplotlib.pyplot as plt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import matplotlib.ticker as mtick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plt.rcParams['figure.dpi'] = 400 #分辨率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100">
                <a:latin typeface="Times New Roman"/>
                <a:ea typeface="Times New Roman"/>
                <a:cs typeface="Times New Roman"/>
                <a:sym typeface="Times New Roman"/>
              </a:rPr>
              <a:t>plt.rcParams['figure.figsize'] = (8.0, 5.0)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e783e8721b_0_254"/>
          <p:cNvSpPr txBox="1"/>
          <p:nvPr/>
        </p:nvSpPr>
        <p:spPr>
          <a:xfrm>
            <a:off x="1573568" y="662633"/>
            <a:ext cx="9045000" cy="20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Arial"/>
              <a:buNone/>
            </a:pPr>
            <a:r>
              <a:rPr b="0" i="0" lang="zh-TW" sz="6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先下載 Inkscape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Arial"/>
              <a:buNone/>
            </a:pPr>
            <a:r>
              <a:rPr b="0" i="0" lang="zh-TW" sz="64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Download Inkscape 1.1</a:t>
            </a:r>
            <a:endParaRPr b="0" i="0" sz="6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5" name="Google Shape;225;ge783e8721b_0_254"/>
          <p:cNvSpPr txBox="1"/>
          <p:nvPr/>
        </p:nvSpPr>
        <p:spPr>
          <a:xfrm>
            <a:off x="1573568" y="4258089"/>
            <a:ext cx="9045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zh-TW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ppt 製作  by 張育誠 2021/7/15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e783e8721b_0_15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ppt → pdf → eps             by 蔡元修 2021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Google Shape;231;ge783e8721b_0_153"/>
          <p:cNvSpPr txBox="1"/>
          <p:nvPr>
            <p:ph idx="1" type="body"/>
          </p:nvPr>
        </p:nvSpPr>
        <p:spPr>
          <a:xfrm>
            <a:off x="838200" y="1825624"/>
            <a:ext cx="10515600" cy="50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開啟一份新的ppt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繪製你的圖片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左上方 – 檔案 – 匯出 – pdf   </a:t>
            </a:r>
            <a:r>
              <a:rPr lang="zh-TW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(其實這個時候 latex 就能使用了)</a:t>
            </a:r>
            <a:br>
              <a:rPr lang="zh-TW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\begin{figure}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\includegraphics[width=*\columnwidth]{*.pdf}   %*\columnwidth自行調整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\caption{標題、title}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\end{figure}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打開 inkscape ，開啟檔案選擇 *.pdf (最高掃描)，另存新檔 *.eps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\begin{figure}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\includegraphcis[width=*\textwidth]{*.eps}         %*\textwidth 自行調整</a:t>
            </a:r>
            <a:br>
              <a:rPr lang="zh-TW" sz="2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\caption{標題、title}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\end{figure}</a:t>
            </a:r>
            <a:endParaRPr/>
          </a:p>
        </p:txBody>
      </p:sp>
      <p:sp>
        <p:nvSpPr>
          <p:cNvPr id="232" name="Google Shape;232;ge783e8721b_0_153"/>
          <p:cNvSpPr txBox="1"/>
          <p:nvPr/>
        </p:nvSpPr>
        <p:spPr>
          <a:xfrm>
            <a:off x="5699463" y="5810942"/>
            <a:ext cx="6063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↖ latex 其實編譯之後，也會把 eps 轉 pdf</a:t>
            </a:r>
            <a:endParaRPr b="0" i="0" sz="24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e783e8721b_0_15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zh-TW">
                <a:latin typeface="Times New Roman"/>
                <a:ea typeface="Times New Roman"/>
                <a:cs typeface="Times New Roman"/>
                <a:sym typeface="Times New Roman"/>
              </a:rPr>
              <a:t>ppt → svg → pdf             by 張育誠 2021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ge783e8721b_0_159"/>
          <p:cNvSpPr txBox="1"/>
          <p:nvPr>
            <p:ph idx="1" type="body"/>
          </p:nvPr>
        </p:nvSpPr>
        <p:spPr>
          <a:xfrm>
            <a:off x="838200" y="1825624"/>
            <a:ext cx="10515600" cy="50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開啟一份新的ppt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繪製你的圖片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右鍵另存圖片為 *.svg    </a:t>
            </a:r>
            <a:r>
              <a:rPr lang="zh-TW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(office 版本不能太舊，否則沒有這選項)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打開 cmd，輸入以下 command，將 svg 轉成 pdf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inkscape　-D　--export-filename=*.pdf　*.svg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到這裡就能直接在latex 使用 pdf 了</a:t>
            </a:r>
            <a:br>
              <a:rPr lang="zh-TW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\begin{figure}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\includegraphics[width=*\columnwidth]{*.pdf}   %*\columnwidth自行調整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\caption{標題、title}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\end{figure}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或者打開 inkscape 的 application，開啟 svg 另存 pdf / eps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下一頁接續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2021-07-22T08:09:17Z</dcterms:created>
  <dc:creator>M073040105</dc:creator>
</cp:coreProperties>
</file>