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7" r:id="rId6"/>
    <p:sldId id="260" r:id="rId7"/>
    <p:sldId id="286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88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BDA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9BCBF1-4F5B-45F9-B1C9-5FA012C8B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46E2AFF-2F39-4E1C-97A7-191B8B3F42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728A243-1ADF-4349-8D01-DC630876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F481-6CA8-419D-88EE-997CAD5D8174}" type="datetimeFigureOut">
              <a:rPr lang="zh-TW" altLang="en-US" smtClean="0"/>
              <a:t>2022/2/10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90A0794-33CD-4E9F-897E-CAC7ECD7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F4333BC-F360-4217-ADD5-0926B365C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68C2-755E-4A66-BDD8-3F114D5CE2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256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1DE97F-837D-4A60-97B8-9AD3D7F77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C236EA4-0C66-48B8-B1A2-B47A430B3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881DC07-EDB5-4EDA-8948-378B06A28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F481-6CA8-419D-88EE-997CAD5D8174}" type="datetimeFigureOut">
              <a:rPr lang="zh-TW" altLang="en-US" smtClean="0"/>
              <a:t>2022/2/10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3E7261E-9D2D-4FA5-84CF-41A3849F5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A1E4377-2D46-4A2B-AA6C-083C25D9B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68C2-755E-4A66-BDD8-3F114D5CE2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4293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AB81CFD-7ACA-43A8-88BA-6FC9A57E89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C50DBC4-4E1E-4D0E-8CE9-E09995C10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5B4F208-A1BC-4531-B855-E08EE479E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F481-6CA8-419D-88EE-997CAD5D8174}" type="datetimeFigureOut">
              <a:rPr lang="zh-TW" altLang="en-US" smtClean="0"/>
              <a:t>2022/2/10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9BD80C-6A17-430D-BDD7-28BE82C0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E9FB4B-F826-409E-BF1B-04DC3D6E6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68C2-755E-4A66-BDD8-3F114D5CE2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6168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DF1319-35CF-4FAE-B280-5DAA3D028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00FAEEB-CE6D-43D1-B088-D8F106F1A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F6ED28A-2264-4BD8-8719-6A9A9FF16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F481-6CA8-419D-88EE-997CAD5D8174}" type="datetimeFigureOut">
              <a:rPr lang="zh-TW" altLang="en-US" smtClean="0"/>
              <a:t>2022/2/10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148CE74-A00E-470E-B5AB-5AAC38236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AA7FD59-B5EF-404A-B976-042B1511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68C2-755E-4A66-BDD8-3F114D5CE2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3968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19B147-1D7C-47A2-A7AA-D753C9AE0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EDE2B81-6311-4ABE-A619-B46EC95C1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F9B255A-634F-4EA9-B373-EF8DB5CA5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F481-6CA8-419D-88EE-997CAD5D8174}" type="datetimeFigureOut">
              <a:rPr lang="zh-TW" altLang="en-US" smtClean="0"/>
              <a:t>2022/2/10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74EFF8-9A7D-4C92-8EC6-F6B7FF734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B4CECA7-36A5-4650-AEF1-5587B7061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68C2-755E-4A66-BDD8-3F114D5CE2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3848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6DA5A6-73C9-4369-9614-9DED8DB3A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8816FAA-ECA9-4D19-B44C-BF04A95176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01BE12F-8FF3-4F9B-8813-8DAA320C93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363BB1B-F69F-4945-8089-DED6B8B08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F481-6CA8-419D-88EE-997CAD5D8174}" type="datetimeFigureOut">
              <a:rPr lang="zh-TW" altLang="en-US" smtClean="0"/>
              <a:t>2022/2/10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C25D086-2127-4AC1-A5EE-D061117EF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A03D20D-23EF-4961-8828-0DC08A1AA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68C2-755E-4A66-BDD8-3F114D5CE2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3293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398189-9B29-4EE5-ABCC-EDDFB9830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5A36421-6417-474E-A9F0-64A79AC13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DBEA77B-9E70-42FE-B44C-591D5C08F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EBEE6AB-EEC7-4F03-BE05-53812894AD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B90DE5E-09FA-462B-838E-E307375DED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11C17F34-9F18-49EB-95A9-49647D167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F481-6CA8-419D-88EE-997CAD5D8174}" type="datetimeFigureOut">
              <a:rPr lang="zh-TW" altLang="en-US" smtClean="0"/>
              <a:t>2022/2/10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430F289-8727-4676-9061-61B8A9D38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9B695DF-33B0-44F8-9E17-DABF20054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68C2-755E-4A66-BDD8-3F114D5CE2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4393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B2E65B6-AA25-4207-9859-C6B7596A8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4746A13-8428-4D84-A3E6-7B3A5247E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F481-6CA8-419D-88EE-997CAD5D8174}" type="datetimeFigureOut">
              <a:rPr lang="zh-TW" altLang="en-US" smtClean="0"/>
              <a:t>2022/2/10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F080F11-5056-4D2C-8AEC-785D4A221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079560D-269A-4443-809B-6532764CD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68C2-755E-4A66-BDD8-3F114D5CE2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1619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832A233F-2D10-4CA4-B83F-92AA961D2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F481-6CA8-419D-88EE-997CAD5D8174}" type="datetimeFigureOut">
              <a:rPr lang="zh-TW" altLang="en-US" smtClean="0"/>
              <a:t>2022/2/10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A326246-5931-4C4F-BCBE-EEC5383C4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F4A2520-5E6E-4607-8C4E-4D85A6E28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68C2-755E-4A66-BDD8-3F114D5CE2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2887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4ECA94-DB02-45FC-B246-01F0CF19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5B2DF77-DF73-440A-81BC-A8BBA1545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A09F77E-741F-4B0D-A4B0-7FB272318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F377C17-D2BE-446E-9411-8AB1379B8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F481-6CA8-419D-88EE-997CAD5D8174}" type="datetimeFigureOut">
              <a:rPr lang="zh-TW" altLang="en-US" smtClean="0"/>
              <a:t>2022/2/10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B78C100-E4FB-4754-9A67-F5032D61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24D12DD-CE05-4519-8EA3-7540CE5B4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68C2-755E-4A66-BDD8-3F114D5CE2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2466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653F8B-5326-499F-86DF-57EE6D644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6F6BD0C1-5023-4ECA-A1CE-CB38977B46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43C9E8C-72BE-4C92-9A76-DBD444620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450CB35-C1D7-4B76-A33A-E879CFC3A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9F481-6CA8-419D-88EE-997CAD5D8174}" type="datetimeFigureOut">
              <a:rPr lang="zh-TW" altLang="en-US" smtClean="0"/>
              <a:t>2022/2/10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42BB3F5-F35E-4402-8589-9B4F56F8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F7FC2F7-FAEC-470E-816D-41ED67F03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468C2-755E-4A66-BDD8-3F114D5CE2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7987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1152ED0-F56E-4D60-A6F3-82A40BB08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9C713DA-EAEB-4B3C-8035-5A5E266AD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91CEEE-144E-4681-A3CC-421F619190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9F481-6CA8-419D-88EE-997CAD5D8174}" type="datetimeFigureOut">
              <a:rPr lang="zh-TW" altLang="en-US" smtClean="0"/>
              <a:t>2022/2/10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220803C-4F8F-4159-8162-34B32F7DB8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53D4707-79DB-4D61-A1E6-ACCDB155A7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468C2-755E-4A66-BDD8-3F114D5CE2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68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7D2749-34A9-4042-856B-8E2919E5CA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NAS</a:t>
            </a:r>
            <a:r>
              <a:rPr lang="zh-TW" altLang="en-US" dirty="0"/>
              <a:t>備份與同步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B285534-2A86-4F6D-BE54-89046E69CE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6EE88BE-9CDB-428B-9A67-7FAD53C377A3}"/>
              </a:ext>
            </a:extLst>
          </p:cNvPr>
          <p:cNvSpPr txBox="1"/>
          <p:nvPr/>
        </p:nvSpPr>
        <p:spPr>
          <a:xfrm>
            <a:off x="8520826" y="5504804"/>
            <a:ext cx="3158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Presenter: Jing-Ping Jan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2429FF1-C9AD-4352-9022-4A9B5AE5927F}"/>
              </a:ext>
            </a:extLst>
          </p:cNvPr>
          <p:cNvSpPr txBox="1"/>
          <p:nvPr/>
        </p:nvSpPr>
        <p:spPr>
          <a:xfrm>
            <a:off x="8520826" y="6003260"/>
            <a:ext cx="2704587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TW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TW" dirty="0">
                <a:latin typeface="Times New Roman"/>
                <a:ea typeface="新細明體"/>
                <a:cs typeface="Times New Roman"/>
              </a:rPr>
              <a:t>Date: Sept. 28, 2021</a:t>
            </a:r>
            <a:endParaRPr lang="zh-TW" altLang="en-US" dirty="0"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124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B0E8E5-4D58-4145-9A40-AD0C68B7F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下一步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53AC7AA-3024-4AA1-806E-D8F1139EA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544" t="26444" r="33312" b="31734"/>
          <a:stretch/>
        </p:blipFill>
        <p:spPr>
          <a:xfrm>
            <a:off x="3581400" y="1644161"/>
            <a:ext cx="5029200" cy="3569678"/>
          </a:xfrm>
        </p:spPr>
      </p:pic>
    </p:spTree>
    <p:extLst>
      <p:ext uri="{BB962C8B-B14F-4D97-AF65-F5344CB8AC3E}">
        <p14:creationId xmlns:p14="http://schemas.microsoft.com/office/powerpoint/2010/main" val="14021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EB0C41-BE5A-4FA6-A90D-6C782CFB6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選擇 我接受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2B32F8C-E9B6-47EF-BDF4-D9D1B64E7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776" t="26650" r="34007" b="30910"/>
          <a:stretch/>
        </p:blipFill>
        <p:spPr>
          <a:xfrm>
            <a:off x="3648635" y="1615485"/>
            <a:ext cx="4894730" cy="3627030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A6E2A88-0350-4986-905F-E38247A5FB47}"/>
              </a:ext>
            </a:extLst>
          </p:cNvPr>
          <p:cNvSpPr/>
          <p:nvPr/>
        </p:nvSpPr>
        <p:spPr>
          <a:xfrm>
            <a:off x="6866967" y="4839103"/>
            <a:ext cx="735104" cy="2887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900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80A463-F76D-4444-AED0-A7ABC5A1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點擊 完成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5A0A31A-B8C2-4C1A-8C82-676502E11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776" t="26444" r="33891" b="31116"/>
          <a:stretch/>
        </p:blipFill>
        <p:spPr>
          <a:xfrm>
            <a:off x="3733799" y="1684865"/>
            <a:ext cx="4724401" cy="3488270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5C6CC36-5CD9-4C71-AE28-E31BE1197FE3}"/>
              </a:ext>
            </a:extLst>
          </p:cNvPr>
          <p:cNvSpPr/>
          <p:nvPr/>
        </p:nvSpPr>
        <p:spPr>
          <a:xfrm>
            <a:off x="6813177" y="4803243"/>
            <a:ext cx="735104" cy="2887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642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ED1CD8-3BC1-4F4E-A613-2D4DEB0C2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執行 </a:t>
            </a:r>
            <a:r>
              <a:rPr lang="en-US" altLang="zh-TW" dirty="0"/>
              <a:t>Cloud Station Drive</a:t>
            </a:r>
            <a:br>
              <a:rPr lang="en-US" altLang="zh-TW" dirty="0"/>
            </a:br>
            <a:r>
              <a:rPr lang="zh-TW" altLang="en-US" dirty="0"/>
              <a:t>選擇立即開始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0FAF3A1-8EEF-4BBA-A360-1D6E37C3B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183" t="20057" r="30183" b="27819"/>
          <a:stretch/>
        </p:blipFill>
        <p:spPr>
          <a:xfrm>
            <a:off x="2933700" y="1690688"/>
            <a:ext cx="6145306" cy="4546090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44EED3C-E489-4934-8FF1-56E41F5004B9}"/>
              </a:ext>
            </a:extLst>
          </p:cNvPr>
          <p:cNvSpPr/>
          <p:nvPr/>
        </p:nvSpPr>
        <p:spPr>
          <a:xfrm>
            <a:off x="5414682" y="5405719"/>
            <a:ext cx="1093693" cy="3406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192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DC5458C1-B09B-40A1-B4A5-1C77942EC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836" t="20469" r="29604" b="28025"/>
          <a:stretch/>
        </p:blipFill>
        <p:spPr>
          <a:xfrm>
            <a:off x="2823882" y="1900517"/>
            <a:ext cx="6544236" cy="4674455"/>
          </a:xfr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DD353B9-1EDB-4635-B620-CFBE5708A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在第一個欄位輸入</a:t>
            </a:r>
            <a:r>
              <a:rPr lang="en-US" altLang="zh-TW" dirty="0"/>
              <a:t>NAS</a:t>
            </a:r>
            <a:r>
              <a:rPr lang="zh-TW" altLang="en-US" dirty="0"/>
              <a:t>的</a:t>
            </a:r>
            <a:r>
              <a:rPr lang="en-US" altLang="zh-TW" dirty="0"/>
              <a:t>IP</a:t>
            </a:r>
            <a:br>
              <a:rPr lang="en-US" altLang="zh-TW" dirty="0"/>
            </a:br>
            <a:r>
              <a:rPr lang="zh-TW" altLang="en-US" dirty="0"/>
              <a:t>接著輸入帳號密碼後點擊 下一步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3FAD77E-6112-4248-B144-676DD6F97821}"/>
              </a:ext>
            </a:extLst>
          </p:cNvPr>
          <p:cNvSpPr/>
          <p:nvPr/>
        </p:nvSpPr>
        <p:spPr>
          <a:xfrm>
            <a:off x="3729318" y="4057250"/>
            <a:ext cx="4634753" cy="11243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8FC7E45F-995A-4BE1-ADB7-28A66B3FAF68}"/>
              </a:ext>
            </a:extLst>
          </p:cNvPr>
          <p:cNvSpPr/>
          <p:nvPr/>
        </p:nvSpPr>
        <p:spPr>
          <a:xfrm>
            <a:off x="3666565" y="3594847"/>
            <a:ext cx="286870" cy="2525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EB7226ED-3C86-45BB-ACE2-584E9B2F42DF}"/>
              </a:ext>
            </a:extLst>
          </p:cNvPr>
          <p:cNvSpPr/>
          <p:nvPr/>
        </p:nvSpPr>
        <p:spPr>
          <a:xfrm>
            <a:off x="8543365" y="5844988"/>
            <a:ext cx="286870" cy="2525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FD8A64B-3C57-4456-A9E8-086905505F51}"/>
              </a:ext>
            </a:extLst>
          </p:cNvPr>
          <p:cNvSpPr/>
          <p:nvPr/>
        </p:nvSpPr>
        <p:spPr>
          <a:xfrm>
            <a:off x="8364070" y="6097561"/>
            <a:ext cx="896471" cy="3953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47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2BD8FB-56E0-4BD0-8C8E-2A0EBEEE7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點擊 完成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7561697-D7AC-46A7-BF69-C753A42AB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951" t="20057" r="29604" b="27613"/>
          <a:stretch/>
        </p:blipFill>
        <p:spPr>
          <a:xfrm>
            <a:off x="2833619" y="1876234"/>
            <a:ext cx="6524761" cy="4748684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388C225-9F2C-423B-98DF-57712EFD12FF}"/>
              </a:ext>
            </a:extLst>
          </p:cNvPr>
          <p:cNvSpPr/>
          <p:nvPr/>
        </p:nvSpPr>
        <p:spPr>
          <a:xfrm>
            <a:off x="8364070" y="6097561"/>
            <a:ext cx="896471" cy="3953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723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9674CF-3E37-4560-A77F-EFD32B5D0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點擊 確定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A03C130-42FC-4071-95FE-729EB6027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835" t="19439" r="29835" b="27613"/>
          <a:stretch/>
        </p:blipFill>
        <p:spPr>
          <a:xfrm>
            <a:off x="2738717" y="1690688"/>
            <a:ext cx="6714565" cy="4958747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CB094F7-3020-4D79-BDCA-2FE2BBEE0319}"/>
              </a:ext>
            </a:extLst>
          </p:cNvPr>
          <p:cNvSpPr/>
          <p:nvPr/>
        </p:nvSpPr>
        <p:spPr>
          <a:xfrm>
            <a:off x="5647763" y="5649326"/>
            <a:ext cx="896471" cy="3953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114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7D2749-34A9-4042-856B-8E2919E5CA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手機版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B285534-2A86-4F6D-BE54-89046E69CE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850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7A7229BC-02E9-48C6-8F4C-FD743A987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B95C43F-F3D6-4DC5-BEE4-11783694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點擊 </a:t>
            </a:r>
            <a:r>
              <a:rPr lang="en-US" altLang="zh-TW" dirty="0"/>
              <a:t>DS</a:t>
            </a:r>
            <a:r>
              <a:rPr lang="zh-TW" altLang="en-US" dirty="0"/>
              <a:t> </a:t>
            </a:r>
            <a:r>
              <a:rPr lang="en-US" altLang="zh-TW" dirty="0"/>
              <a:t>cloud </a:t>
            </a:r>
            <a:r>
              <a:rPr lang="zh-TW" altLang="en-US" dirty="0"/>
              <a:t>的立即下載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794E89E-E6D8-4ADF-9226-92D205F494F1}"/>
              </a:ext>
            </a:extLst>
          </p:cNvPr>
          <p:cNvSpPr/>
          <p:nvPr/>
        </p:nvSpPr>
        <p:spPr>
          <a:xfrm>
            <a:off x="7741889" y="4296384"/>
            <a:ext cx="770964" cy="6633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400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7A7229BC-02E9-48C6-8F4C-FD743A987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144" y="1825625"/>
            <a:ext cx="7735712" cy="4351337"/>
          </a:xfr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B95C43F-F3D6-4DC5-BEE4-11783694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用手機掃描 </a:t>
            </a:r>
            <a:r>
              <a:rPr lang="en-US" altLang="zh-TW" dirty="0" err="1"/>
              <a:t>QRCode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00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B9D8F6-CFE9-4888-965C-B2909F774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開啟</a:t>
            </a:r>
            <a:r>
              <a:rPr lang="en-US" altLang="zh-TW" dirty="0"/>
              <a:t>NAS</a:t>
            </a:r>
            <a:r>
              <a:rPr lang="zh-TW" altLang="en-US" dirty="0"/>
              <a:t>網頁並登入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C18EDDB-F9A1-494A-8B9E-493D4268E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80224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95C43F-F3D6-4DC5-BEE4-11783694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點擊安裝</a:t>
            </a:r>
            <a:r>
              <a:rPr lang="en-US" altLang="zh-TW" dirty="0"/>
              <a:t>(</a:t>
            </a:r>
            <a:r>
              <a:rPr lang="zh-TW" altLang="en-US" dirty="0"/>
              <a:t>取得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1D3EB920-5B98-44F9-B2AF-5761FED1C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9758" y="1690688"/>
            <a:ext cx="1957759" cy="4351338"/>
          </a:xfr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45E9115-E14C-4079-A99F-7020A82CA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29928"/>
          <a:stretch/>
        </p:blipFill>
        <p:spPr>
          <a:xfrm>
            <a:off x="6879075" y="1236562"/>
            <a:ext cx="3168593" cy="4805464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918ED4AC-431D-4AB1-B157-105C9D821A09}"/>
              </a:ext>
            </a:extLst>
          </p:cNvPr>
          <p:cNvSpPr txBox="1"/>
          <p:nvPr/>
        </p:nvSpPr>
        <p:spPr>
          <a:xfrm>
            <a:off x="700391" y="3142034"/>
            <a:ext cx="1957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Android</a:t>
            </a:r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797666D-3464-4316-B236-ABCC61043F90}"/>
              </a:ext>
            </a:extLst>
          </p:cNvPr>
          <p:cNvSpPr txBox="1"/>
          <p:nvPr/>
        </p:nvSpPr>
        <p:spPr>
          <a:xfrm>
            <a:off x="5486400" y="3297677"/>
            <a:ext cx="118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IOS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1495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95C43F-F3D6-4DC5-BEE4-11783694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點擊繼續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1D3EB920-5B98-44F9-B2AF-5761FED1C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9758" y="1729600"/>
            <a:ext cx="1957759" cy="4351336"/>
          </a:xfr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45E9115-E14C-4079-A99F-7020A82CAD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" b="4911"/>
          <a:stretch/>
        </p:blipFill>
        <p:spPr>
          <a:xfrm>
            <a:off x="7161177" y="1110162"/>
            <a:ext cx="2433167" cy="500482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918ED4AC-431D-4AB1-B157-105C9D821A09}"/>
              </a:ext>
            </a:extLst>
          </p:cNvPr>
          <p:cNvSpPr txBox="1"/>
          <p:nvPr/>
        </p:nvSpPr>
        <p:spPr>
          <a:xfrm>
            <a:off x="700391" y="3142034"/>
            <a:ext cx="1957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Android</a:t>
            </a:r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797666D-3464-4316-B236-ABCC61043F90}"/>
              </a:ext>
            </a:extLst>
          </p:cNvPr>
          <p:cNvSpPr txBox="1"/>
          <p:nvPr/>
        </p:nvSpPr>
        <p:spPr>
          <a:xfrm>
            <a:off x="5486400" y="3297677"/>
            <a:ext cx="118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IOS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55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95C43F-F3D6-4DC5-BEE4-11783694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輸入</a:t>
            </a:r>
            <a:r>
              <a:rPr lang="en-US" altLang="zh-TW" dirty="0"/>
              <a:t>IP</a:t>
            </a:r>
            <a:r>
              <a:rPr lang="zh-TW" altLang="en-US" dirty="0"/>
              <a:t>及帳號密碼並連結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1D3EB920-5B98-44F9-B2AF-5761FED1C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9758" y="1729600"/>
            <a:ext cx="1957758" cy="4351336"/>
          </a:xfr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45E9115-E14C-4079-A99F-7020A82CAD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5" b="14965"/>
          <a:stretch/>
        </p:blipFill>
        <p:spPr>
          <a:xfrm>
            <a:off x="6879075" y="1236562"/>
            <a:ext cx="3168593" cy="4805464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918ED4AC-431D-4AB1-B157-105C9D821A09}"/>
              </a:ext>
            </a:extLst>
          </p:cNvPr>
          <p:cNvSpPr txBox="1"/>
          <p:nvPr/>
        </p:nvSpPr>
        <p:spPr>
          <a:xfrm>
            <a:off x="700391" y="3142034"/>
            <a:ext cx="1957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Android</a:t>
            </a:r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797666D-3464-4316-B236-ABCC61043F90}"/>
              </a:ext>
            </a:extLst>
          </p:cNvPr>
          <p:cNvSpPr txBox="1"/>
          <p:nvPr/>
        </p:nvSpPr>
        <p:spPr>
          <a:xfrm>
            <a:off x="5486400" y="3297677"/>
            <a:ext cx="118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IOS</a:t>
            </a:r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2B62A15-5444-4FEE-BBC0-24760E154FD1}"/>
              </a:ext>
            </a:extLst>
          </p:cNvPr>
          <p:cNvSpPr txBox="1"/>
          <p:nvPr/>
        </p:nvSpPr>
        <p:spPr>
          <a:xfrm>
            <a:off x="700392" y="3905268"/>
            <a:ext cx="195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140.117.168.69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FB90FE67-60DC-42EF-9035-69220F9E26A6}"/>
              </a:ext>
            </a:extLst>
          </p:cNvPr>
          <p:cNvCxnSpPr/>
          <p:nvPr/>
        </p:nvCxnSpPr>
        <p:spPr>
          <a:xfrm flipV="1">
            <a:off x="1979802" y="2818701"/>
            <a:ext cx="1023457" cy="1182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2AD98269-74C7-4DF8-9227-794D0478B13F}"/>
              </a:ext>
            </a:extLst>
          </p:cNvPr>
          <p:cNvSpPr txBox="1"/>
          <p:nvPr/>
        </p:nvSpPr>
        <p:spPr>
          <a:xfrm>
            <a:off x="5199633" y="2481362"/>
            <a:ext cx="1417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NAS</a:t>
            </a:r>
            <a:r>
              <a:rPr lang="zh-TW" altLang="en-US" dirty="0"/>
              <a:t>帳號</a:t>
            </a:r>
            <a:endParaRPr lang="en-US" altLang="zh-TW" dirty="0"/>
          </a:p>
          <a:p>
            <a:r>
              <a:rPr lang="en-US" altLang="zh-TW" dirty="0"/>
              <a:t>NAS</a:t>
            </a:r>
            <a:r>
              <a:rPr lang="zh-TW" altLang="en-US" dirty="0"/>
              <a:t>密碼</a:t>
            </a:r>
          </a:p>
          <a:p>
            <a:endParaRPr lang="zh-TW" altLang="en-US" dirty="0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BA9762BB-302E-49F1-A7C3-95E52D598A83}"/>
              </a:ext>
            </a:extLst>
          </p:cNvPr>
          <p:cNvCxnSpPr>
            <a:cxnSpLocks/>
          </p:cNvCxnSpPr>
          <p:nvPr/>
        </p:nvCxnSpPr>
        <p:spPr>
          <a:xfrm flipV="1">
            <a:off x="6442745" y="2743200"/>
            <a:ext cx="879313" cy="75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71B259F2-76C9-43A9-B827-4E95983FBDB3}"/>
              </a:ext>
            </a:extLst>
          </p:cNvPr>
          <p:cNvCxnSpPr/>
          <p:nvPr/>
        </p:nvCxnSpPr>
        <p:spPr>
          <a:xfrm flipH="1">
            <a:off x="4722302" y="2818701"/>
            <a:ext cx="590624" cy="323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73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95C43F-F3D6-4DC5-BEE4-11783694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選擇欲同步的</a:t>
            </a:r>
            <a:r>
              <a:rPr lang="en-US" altLang="zh-TW" dirty="0"/>
              <a:t>NAS</a:t>
            </a:r>
            <a:r>
              <a:rPr lang="zh-TW" altLang="en-US" dirty="0"/>
              <a:t>資料夾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1D3EB920-5B98-44F9-B2AF-5761FED1C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9758" y="1729601"/>
            <a:ext cx="1957758" cy="4351334"/>
          </a:xfr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45E9115-E14C-4079-A99F-7020A82CAD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8" b="1790"/>
          <a:stretch/>
        </p:blipFill>
        <p:spPr>
          <a:xfrm>
            <a:off x="7725382" y="1400395"/>
            <a:ext cx="2354727" cy="500974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918ED4AC-431D-4AB1-B157-105C9D821A09}"/>
              </a:ext>
            </a:extLst>
          </p:cNvPr>
          <p:cNvSpPr txBox="1"/>
          <p:nvPr/>
        </p:nvSpPr>
        <p:spPr>
          <a:xfrm>
            <a:off x="700391" y="3142034"/>
            <a:ext cx="1957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Android</a:t>
            </a:r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797666D-3464-4316-B236-ABCC61043F90}"/>
              </a:ext>
            </a:extLst>
          </p:cNvPr>
          <p:cNvSpPr txBox="1"/>
          <p:nvPr/>
        </p:nvSpPr>
        <p:spPr>
          <a:xfrm>
            <a:off x="5486400" y="3297677"/>
            <a:ext cx="118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IOS</a:t>
            </a:r>
            <a:endParaRPr lang="zh-TW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2CBC25E-AF04-46DA-9C5E-E16AABA80891}"/>
              </a:ext>
            </a:extLst>
          </p:cNvPr>
          <p:cNvSpPr/>
          <p:nvPr/>
        </p:nvSpPr>
        <p:spPr>
          <a:xfrm>
            <a:off x="2896536" y="2214694"/>
            <a:ext cx="257725" cy="218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F721CCE-51AD-4644-9803-15D453AB0BB1}"/>
              </a:ext>
            </a:extLst>
          </p:cNvPr>
          <p:cNvSpPr/>
          <p:nvPr/>
        </p:nvSpPr>
        <p:spPr>
          <a:xfrm>
            <a:off x="4456888" y="5595458"/>
            <a:ext cx="257725" cy="218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DB0D1A1-F9D8-4640-8101-B937BB60C479}"/>
              </a:ext>
            </a:extLst>
          </p:cNvPr>
          <p:cNvSpPr/>
          <p:nvPr/>
        </p:nvSpPr>
        <p:spPr>
          <a:xfrm>
            <a:off x="7750549" y="2198247"/>
            <a:ext cx="257725" cy="218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4186619-5B80-497A-85E1-EF798686A338}"/>
              </a:ext>
            </a:extLst>
          </p:cNvPr>
          <p:cNvSpPr/>
          <p:nvPr/>
        </p:nvSpPr>
        <p:spPr>
          <a:xfrm>
            <a:off x="8539114" y="5971878"/>
            <a:ext cx="873334" cy="3785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019CFCC-905C-46EB-8FC3-DCA8748A5D3C}"/>
              </a:ext>
            </a:extLst>
          </p:cNvPr>
          <p:cNvSpPr txBox="1"/>
          <p:nvPr/>
        </p:nvSpPr>
        <p:spPr>
          <a:xfrm>
            <a:off x="5935768" y="2248141"/>
            <a:ext cx="103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勾選</a:t>
            </a: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29230701-2352-4C94-88E6-6952154593FE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3355596" y="2416360"/>
            <a:ext cx="2580172" cy="16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329C821B-3E91-4215-AE6E-49B28BFD2B38}"/>
              </a:ext>
            </a:extLst>
          </p:cNvPr>
          <p:cNvCxnSpPr>
            <a:endCxn id="14" idx="1"/>
          </p:cNvCxnSpPr>
          <p:nvPr/>
        </p:nvCxnSpPr>
        <p:spPr>
          <a:xfrm flipV="1">
            <a:off x="6451691" y="2307304"/>
            <a:ext cx="1298858" cy="125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8EDA11F-5C5C-4386-B1C0-E5BF4A11194C}"/>
              </a:ext>
            </a:extLst>
          </p:cNvPr>
          <p:cNvSpPr txBox="1"/>
          <p:nvPr/>
        </p:nvSpPr>
        <p:spPr>
          <a:xfrm>
            <a:off x="5737324" y="5595458"/>
            <a:ext cx="103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再點選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7185995E-B6EA-4D72-A598-3871F0859C8F}"/>
              </a:ext>
            </a:extLst>
          </p:cNvPr>
          <p:cNvCxnSpPr>
            <a:cxnSpLocks/>
            <a:stCxn id="19" idx="1"/>
            <a:endCxn id="13" idx="3"/>
          </p:cNvCxnSpPr>
          <p:nvPr/>
        </p:nvCxnSpPr>
        <p:spPr>
          <a:xfrm flipH="1" flipV="1">
            <a:off x="4714613" y="5704515"/>
            <a:ext cx="1022711" cy="75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3B6019B2-5A93-4BA3-B6AB-727C61C07006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6769170" y="5780124"/>
            <a:ext cx="1577876" cy="300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83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95C43F-F3D6-4DC5-BEE4-11783694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選擇欲同步的手機資料夾，可以直接略過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1D3EB920-5B98-44F9-B2AF-5761FED1C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8174" y="2011703"/>
            <a:ext cx="1957757" cy="4351334"/>
          </a:xfr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918ED4AC-431D-4AB1-B157-105C9D821A09}"/>
              </a:ext>
            </a:extLst>
          </p:cNvPr>
          <p:cNvSpPr txBox="1"/>
          <p:nvPr/>
        </p:nvSpPr>
        <p:spPr>
          <a:xfrm>
            <a:off x="700391" y="3142034"/>
            <a:ext cx="1957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Android</a:t>
            </a:r>
            <a:endParaRPr lang="zh-TW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7C8AD8A-2934-4481-92FA-E5276E6A3A59}"/>
              </a:ext>
            </a:extLst>
          </p:cNvPr>
          <p:cNvSpPr/>
          <p:nvPr/>
        </p:nvSpPr>
        <p:spPr>
          <a:xfrm>
            <a:off x="4228051" y="5847127"/>
            <a:ext cx="679509" cy="377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493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95C43F-F3D6-4DC5-BEE4-11783694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選擇同步子資料夾後按確認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1D3EB920-5B98-44F9-B2AF-5761FED1C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8174" y="2011704"/>
            <a:ext cx="1957757" cy="4351332"/>
          </a:xfr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45E9115-E14C-4079-A99F-7020A82CAD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0" b="632"/>
          <a:stretch/>
        </p:blipFill>
        <p:spPr>
          <a:xfrm>
            <a:off x="7524533" y="1495703"/>
            <a:ext cx="2392681" cy="5167743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918ED4AC-431D-4AB1-B157-105C9D821A09}"/>
              </a:ext>
            </a:extLst>
          </p:cNvPr>
          <p:cNvSpPr txBox="1"/>
          <p:nvPr/>
        </p:nvSpPr>
        <p:spPr>
          <a:xfrm>
            <a:off x="700391" y="3142034"/>
            <a:ext cx="1957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Android</a:t>
            </a:r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797666D-3464-4316-B236-ABCC61043F90}"/>
              </a:ext>
            </a:extLst>
          </p:cNvPr>
          <p:cNvSpPr txBox="1"/>
          <p:nvPr/>
        </p:nvSpPr>
        <p:spPr>
          <a:xfrm>
            <a:off x="5486400" y="3297677"/>
            <a:ext cx="118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IOS</a:t>
            </a:r>
            <a:endParaRPr lang="zh-TW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0EC23F0-B58A-4368-86DE-ECACEDAAA702}"/>
              </a:ext>
            </a:extLst>
          </p:cNvPr>
          <p:cNvSpPr/>
          <p:nvPr/>
        </p:nvSpPr>
        <p:spPr>
          <a:xfrm>
            <a:off x="4295163" y="5931017"/>
            <a:ext cx="530768" cy="2348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8CA1B43-6FAB-4261-AE66-0A212D5B4F62}"/>
              </a:ext>
            </a:extLst>
          </p:cNvPr>
          <p:cNvSpPr/>
          <p:nvPr/>
        </p:nvSpPr>
        <p:spPr>
          <a:xfrm>
            <a:off x="4306741" y="2776757"/>
            <a:ext cx="530768" cy="2348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D130C33-D034-4201-B8C6-D0D0BB036B6A}"/>
              </a:ext>
            </a:extLst>
          </p:cNvPr>
          <p:cNvSpPr/>
          <p:nvPr/>
        </p:nvSpPr>
        <p:spPr>
          <a:xfrm>
            <a:off x="9323826" y="2298915"/>
            <a:ext cx="530768" cy="2348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35EA51E-9CC1-4434-AC50-111B63972469}"/>
              </a:ext>
            </a:extLst>
          </p:cNvPr>
          <p:cNvSpPr/>
          <p:nvPr/>
        </p:nvSpPr>
        <p:spPr>
          <a:xfrm>
            <a:off x="9386446" y="1793922"/>
            <a:ext cx="530768" cy="2348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095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BFC30770-FFEB-4F5A-8B32-48B3C646E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150" y="1356303"/>
            <a:ext cx="2476224" cy="535945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B95C43F-F3D6-4DC5-BEE4-11783694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取消勾選僅</a:t>
            </a:r>
            <a:r>
              <a:rPr lang="en-US" altLang="zh-TW" dirty="0"/>
              <a:t>Wi-Fi</a:t>
            </a:r>
            <a:r>
              <a:rPr lang="zh-TW" altLang="en-US" dirty="0"/>
              <a:t>同步，才能隨時同步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1D3EB920-5B98-44F9-B2AF-5761FED1C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8174" y="2011704"/>
            <a:ext cx="1957757" cy="4351332"/>
          </a:xfr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918ED4AC-431D-4AB1-B157-105C9D821A09}"/>
              </a:ext>
            </a:extLst>
          </p:cNvPr>
          <p:cNvSpPr txBox="1"/>
          <p:nvPr/>
        </p:nvSpPr>
        <p:spPr>
          <a:xfrm>
            <a:off x="700391" y="3142034"/>
            <a:ext cx="1957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Android</a:t>
            </a:r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797666D-3464-4316-B236-ABCC61043F90}"/>
              </a:ext>
            </a:extLst>
          </p:cNvPr>
          <p:cNvSpPr txBox="1"/>
          <p:nvPr/>
        </p:nvSpPr>
        <p:spPr>
          <a:xfrm>
            <a:off x="5486400" y="3297677"/>
            <a:ext cx="118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IOS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845FE2B-3B16-4A34-8222-E5A83779F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175" y="1444273"/>
            <a:ext cx="2394935" cy="5183520"/>
          </a:xfrm>
          <a:prstGeom prst="rect">
            <a:avLst/>
          </a:prstGeom>
        </p:spPr>
      </p:pic>
      <p:sp>
        <p:nvSpPr>
          <p:cNvPr id="3" name="箭號: 向右 2">
            <a:extLst>
              <a:ext uri="{FF2B5EF4-FFF2-40B4-BE49-F238E27FC236}">
                <a16:creationId xmlns:a16="http://schemas.microsoft.com/office/drawing/2014/main" id="{C904C873-785A-4481-AE06-C80B27A7E1C8}"/>
              </a:ext>
            </a:extLst>
          </p:cNvPr>
          <p:cNvSpPr/>
          <p:nvPr/>
        </p:nvSpPr>
        <p:spPr>
          <a:xfrm>
            <a:off x="8665828" y="3967993"/>
            <a:ext cx="771395" cy="285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971842C-4648-406C-91B4-B2D00C576322}"/>
              </a:ext>
            </a:extLst>
          </p:cNvPr>
          <p:cNvSpPr/>
          <p:nvPr/>
        </p:nvSpPr>
        <p:spPr>
          <a:xfrm>
            <a:off x="7894040" y="6056851"/>
            <a:ext cx="637070" cy="43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FE1E2CD-E173-4451-8622-F9E4993ED5B5}"/>
              </a:ext>
            </a:extLst>
          </p:cNvPr>
          <p:cNvSpPr/>
          <p:nvPr/>
        </p:nvSpPr>
        <p:spPr>
          <a:xfrm>
            <a:off x="9437223" y="3511366"/>
            <a:ext cx="2506078" cy="3307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146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95C43F-F3D6-4DC5-BEE4-11783694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完成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18ED4AC-431D-4AB1-B157-105C9D821A09}"/>
              </a:ext>
            </a:extLst>
          </p:cNvPr>
          <p:cNvSpPr txBox="1"/>
          <p:nvPr/>
        </p:nvSpPr>
        <p:spPr>
          <a:xfrm>
            <a:off x="700391" y="3142034"/>
            <a:ext cx="1957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Android</a:t>
            </a:r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797666D-3464-4316-B236-ABCC61043F90}"/>
              </a:ext>
            </a:extLst>
          </p:cNvPr>
          <p:cNvSpPr txBox="1"/>
          <p:nvPr/>
        </p:nvSpPr>
        <p:spPr>
          <a:xfrm>
            <a:off x="5914407" y="3326700"/>
            <a:ext cx="118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IOS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25F233B-63EB-4E19-AAA3-CA1B8996D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023" y="1309355"/>
            <a:ext cx="2394935" cy="518352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AC198AF-DC5F-4273-B398-0514086B6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529" y="1779960"/>
            <a:ext cx="1978305" cy="43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8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7D2749-34A9-4042-856B-8E2919E5CA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NAS</a:t>
            </a:r>
            <a:r>
              <a:rPr lang="zh-TW" altLang="en-US" dirty="0"/>
              <a:t>掛載磁碟教學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B285534-2A86-4F6D-BE54-89046E69CE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5388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ABD4267-D692-46F4-A9F8-C0D5FB0D1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412" y="3186112"/>
            <a:ext cx="4067175" cy="48577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29674CF-3E37-4560-A77F-EFD32B5D0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點擊 開始旁邊的放大鏡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CB094F7-3020-4D79-BDCA-2FE2BBEE0319}"/>
              </a:ext>
            </a:extLst>
          </p:cNvPr>
          <p:cNvSpPr/>
          <p:nvPr/>
        </p:nvSpPr>
        <p:spPr>
          <a:xfrm>
            <a:off x="4491316" y="3231342"/>
            <a:ext cx="896471" cy="3953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082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4426E2-4D15-44D8-A8C2-D936739DD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267"/>
            <a:ext cx="10515600" cy="1325563"/>
          </a:xfrm>
        </p:spPr>
        <p:txBody>
          <a:bodyPr/>
          <a:lstStyle/>
          <a:p>
            <a:r>
              <a:rPr lang="zh-TW" altLang="en-US" dirty="0"/>
              <a:t>點擊右上角的四個方塊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0B002E6F-AD92-4B4B-B378-E69520723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ABCCA59-FC5D-4F85-BB28-54D1FCFA715E}"/>
              </a:ext>
            </a:extLst>
          </p:cNvPr>
          <p:cNvSpPr/>
          <p:nvPr/>
        </p:nvSpPr>
        <p:spPr>
          <a:xfrm>
            <a:off x="2339788" y="2330824"/>
            <a:ext cx="502024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340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A274D14-4174-407A-A64B-E49E59429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9" t="21177" r="45588"/>
          <a:stretch/>
        </p:blipFill>
        <p:spPr>
          <a:xfrm>
            <a:off x="2994211" y="1246094"/>
            <a:ext cx="6329083" cy="554018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29674CF-3E37-4560-A77F-EFD32B5D0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在這裡輸入 </a:t>
            </a:r>
            <a:r>
              <a:rPr lang="en-US" altLang="zh-TW" dirty="0"/>
              <a:t>\\140.117.168.69</a:t>
            </a: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CB094F7-3020-4D79-BDCA-2FE2BBEE0319}"/>
              </a:ext>
            </a:extLst>
          </p:cNvPr>
          <p:cNvSpPr/>
          <p:nvPr/>
        </p:nvSpPr>
        <p:spPr>
          <a:xfrm>
            <a:off x="2994211" y="6097562"/>
            <a:ext cx="6203577" cy="3953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437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CC3483A-50B4-4B4E-A46C-2A9928F76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324" y="1690688"/>
            <a:ext cx="5467350" cy="475297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29674CF-3E37-4560-A77F-EFD32B5D0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在輸入</a:t>
            </a:r>
            <a:r>
              <a:rPr lang="en-US" altLang="zh-TW" dirty="0"/>
              <a:t>NAS</a:t>
            </a:r>
            <a:r>
              <a:rPr lang="zh-TW" altLang="en-US" dirty="0"/>
              <a:t>的帳號密碼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CB094F7-3020-4D79-BDCA-2FE2BBEE0319}"/>
              </a:ext>
            </a:extLst>
          </p:cNvPr>
          <p:cNvSpPr/>
          <p:nvPr/>
        </p:nvSpPr>
        <p:spPr>
          <a:xfrm>
            <a:off x="3621741" y="3016251"/>
            <a:ext cx="3576918" cy="10268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083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D9BEFC7-2265-4610-953F-49E47F777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554" y="1716741"/>
            <a:ext cx="5495925" cy="47244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29674CF-3E37-4560-A77F-EFD32B5D0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點擊 確認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CB094F7-3020-4D79-BDCA-2FE2BBEE0319}"/>
              </a:ext>
            </a:extLst>
          </p:cNvPr>
          <p:cNvSpPr/>
          <p:nvPr/>
        </p:nvSpPr>
        <p:spPr>
          <a:xfrm>
            <a:off x="3263152" y="5647765"/>
            <a:ext cx="2447365" cy="5468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412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9674CF-3E37-4560-A77F-EFD32B5D0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就會開啟</a:t>
            </a:r>
            <a:r>
              <a:rPr lang="en-US" altLang="zh-TW" dirty="0"/>
              <a:t>NAS</a:t>
            </a:r>
            <a:r>
              <a:rPr lang="zh-TW" altLang="en-US" dirty="0"/>
              <a:t>的資料夾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CB094F7-3020-4D79-BDCA-2FE2BBEE0319}"/>
              </a:ext>
            </a:extLst>
          </p:cNvPr>
          <p:cNvSpPr/>
          <p:nvPr/>
        </p:nvSpPr>
        <p:spPr>
          <a:xfrm>
            <a:off x="3263152" y="5647765"/>
            <a:ext cx="2447365" cy="5468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3E3922E-AE22-4B6C-9EDF-57CB7FD1C3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88" t="24550" r="19192" b="-414"/>
          <a:stretch/>
        </p:blipFill>
        <p:spPr>
          <a:xfrm>
            <a:off x="2120153" y="1690688"/>
            <a:ext cx="7951694" cy="490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3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3E3922E-AE22-4B6C-9EDF-57CB7FD1C3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88" t="24550" r="19192" b="-414"/>
          <a:stretch/>
        </p:blipFill>
        <p:spPr>
          <a:xfrm>
            <a:off x="2120153" y="1690688"/>
            <a:ext cx="7951694" cy="490369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29674CF-3E37-4560-A77F-EFD32B5D0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Home</a:t>
            </a:r>
            <a:r>
              <a:rPr lang="zh-TW" altLang="en-US" dirty="0"/>
              <a:t> 是你在</a:t>
            </a:r>
            <a:r>
              <a:rPr lang="en-US" altLang="zh-TW" dirty="0"/>
              <a:t>NAS</a:t>
            </a:r>
            <a:r>
              <a:rPr lang="zh-TW" altLang="en-US" dirty="0"/>
              <a:t>上的家目錄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CB094F7-3020-4D79-BDCA-2FE2BBEE0319}"/>
              </a:ext>
            </a:extLst>
          </p:cNvPr>
          <p:cNvSpPr/>
          <p:nvPr/>
        </p:nvSpPr>
        <p:spPr>
          <a:xfrm>
            <a:off x="7624482" y="2196354"/>
            <a:ext cx="2447365" cy="5468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014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3E3922E-AE22-4B6C-9EDF-57CB7FD1C3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88" t="24550" r="19192" b="-414"/>
          <a:stretch/>
        </p:blipFill>
        <p:spPr>
          <a:xfrm>
            <a:off x="2120153" y="1690688"/>
            <a:ext cx="7951694" cy="490369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29674CF-3E37-4560-A77F-EFD32B5D0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Share</a:t>
            </a:r>
            <a:r>
              <a:rPr lang="zh-TW" altLang="en-US" dirty="0"/>
              <a:t> 是</a:t>
            </a:r>
            <a:r>
              <a:rPr lang="en-US" altLang="zh-TW" dirty="0"/>
              <a:t>NAS</a:t>
            </a:r>
            <a:r>
              <a:rPr lang="zh-TW" altLang="en-US" dirty="0"/>
              <a:t>上大家共用的目錄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CB094F7-3020-4D79-BDCA-2FE2BBEE0319}"/>
              </a:ext>
            </a:extLst>
          </p:cNvPr>
          <p:cNvSpPr/>
          <p:nvPr/>
        </p:nvSpPr>
        <p:spPr>
          <a:xfrm>
            <a:off x="5042646" y="3505201"/>
            <a:ext cx="2447365" cy="5468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406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92D3995-5DB2-48FA-B2FC-41BE60945E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47" t="18170" r="33161" b="34249"/>
          <a:stretch/>
        </p:blipFill>
        <p:spPr>
          <a:xfrm>
            <a:off x="1734669" y="1796582"/>
            <a:ext cx="8722661" cy="430807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29674CF-3E37-4560-A77F-EFD32B5D0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選取要掛載的磁碟</a:t>
            </a:r>
            <a:r>
              <a:rPr lang="en-US" altLang="zh-TW" dirty="0"/>
              <a:t>(</a:t>
            </a:r>
            <a:r>
              <a:rPr lang="zh-TW" altLang="en-US" dirty="0"/>
              <a:t>以</a:t>
            </a:r>
            <a:r>
              <a:rPr lang="en-US" altLang="zh-TW" dirty="0"/>
              <a:t>home</a:t>
            </a:r>
            <a:r>
              <a:rPr lang="zh-TW" altLang="en-US" dirty="0"/>
              <a:t>舉例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CB094F7-3020-4D79-BDCA-2FE2BBEE0319}"/>
              </a:ext>
            </a:extLst>
          </p:cNvPr>
          <p:cNvSpPr/>
          <p:nvPr/>
        </p:nvSpPr>
        <p:spPr>
          <a:xfrm>
            <a:off x="7140388" y="2250143"/>
            <a:ext cx="2447365" cy="5468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87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AD025FF-CF89-4B90-AA1E-147886A47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74" t="12679" r="23971" b="10980"/>
          <a:stretch/>
        </p:blipFill>
        <p:spPr>
          <a:xfrm>
            <a:off x="2227729" y="1407459"/>
            <a:ext cx="7736541" cy="523538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29674CF-3E37-4560-A77F-EFD32B5D0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對該資料夾點擊右鍵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CB094F7-3020-4D79-BDCA-2FE2BBEE0319}"/>
              </a:ext>
            </a:extLst>
          </p:cNvPr>
          <p:cNvSpPr/>
          <p:nvPr/>
        </p:nvSpPr>
        <p:spPr>
          <a:xfrm>
            <a:off x="7642413" y="2286001"/>
            <a:ext cx="2321858" cy="38637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063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AD025FF-CF89-4B90-AA1E-147886A47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74" t="12679" r="23971" b="10980"/>
          <a:stretch/>
        </p:blipFill>
        <p:spPr>
          <a:xfrm>
            <a:off x="2227729" y="1407459"/>
            <a:ext cx="7736541" cy="523538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29674CF-3E37-4560-A77F-EFD32B5D0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點擊連線到網路磁碟機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CB094F7-3020-4D79-BDCA-2FE2BBEE0319}"/>
              </a:ext>
            </a:extLst>
          </p:cNvPr>
          <p:cNvSpPr/>
          <p:nvPr/>
        </p:nvSpPr>
        <p:spPr>
          <a:xfrm>
            <a:off x="7642413" y="5118847"/>
            <a:ext cx="2321858" cy="25997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686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CE58B13-00B4-43F7-98DA-9A2D4C4E9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337" y="1390650"/>
            <a:ext cx="7553325" cy="546735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29674CF-3E37-4560-A77F-EFD32B5D0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選擇本地端要使用的磁碟代號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CB094F7-3020-4D79-BDCA-2FE2BBEE0319}"/>
              </a:ext>
            </a:extLst>
          </p:cNvPr>
          <p:cNvSpPr/>
          <p:nvPr/>
        </p:nvSpPr>
        <p:spPr>
          <a:xfrm>
            <a:off x="2792506" y="3299011"/>
            <a:ext cx="3043517" cy="3227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949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95C43F-F3D6-4DC5-BEE4-11783694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選取 </a:t>
            </a:r>
            <a:r>
              <a:rPr lang="en-US" altLang="zh-TW" dirty="0"/>
              <a:t>Cloud Station Server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5208A5E-9AFF-43F1-9350-4EA1ADECB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61483"/>
            <a:ext cx="7735712" cy="4351338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794E89E-E6D8-4ADF-9226-92D205F494F1}"/>
              </a:ext>
            </a:extLst>
          </p:cNvPr>
          <p:cNvSpPr/>
          <p:nvPr/>
        </p:nvSpPr>
        <p:spPr>
          <a:xfrm>
            <a:off x="5710518" y="2922494"/>
            <a:ext cx="770964" cy="6633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623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CE58B13-00B4-43F7-98DA-9A2D4C4E9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337" y="1462368"/>
            <a:ext cx="7553325" cy="546735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29674CF-3E37-4560-A77F-EFD32B5D0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點擊完成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CB094F7-3020-4D79-BDCA-2FE2BBEE0319}"/>
              </a:ext>
            </a:extLst>
          </p:cNvPr>
          <p:cNvSpPr/>
          <p:nvPr/>
        </p:nvSpPr>
        <p:spPr>
          <a:xfrm>
            <a:off x="7897905" y="6492875"/>
            <a:ext cx="869577" cy="2844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22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9674CF-3E37-4560-A77F-EFD32B5D0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完成後會跳出一個資料夾，該資料夾就是掛載完成的磁碟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823DC10-284A-4871-B18A-0FFFA057F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5577" r="-515" b="-307"/>
          <a:stretch/>
        </p:blipFill>
        <p:spPr>
          <a:xfrm>
            <a:off x="1676398" y="1855694"/>
            <a:ext cx="10578355" cy="481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0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9674CF-3E37-4560-A77F-EFD32B5D0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本機中會看到剛剛所掛載的網路位置</a:t>
            </a:r>
            <a:r>
              <a:rPr lang="en-US" altLang="zh-TW" dirty="0"/>
              <a:t>(</a:t>
            </a:r>
            <a:r>
              <a:rPr lang="zh-TW" altLang="en-US" dirty="0"/>
              <a:t>完成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9D57E93-87F3-4A69-896E-B33714A28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835" y="1414201"/>
            <a:ext cx="10076329" cy="5259387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17EE24F3-E561-408A-875A-AE00D2B78522}"/>
              </a:ext>
            </a:extLst>
          </p:cNvPr>
          <p:cNvSpPr/>
          <p:nvPr/>
        </p:nvSpPr>
        <p:spPr>
          <a:xfrm>
            <a:off x="3245224" y="5289176"/>
            <a:ext cx="1828800" cy="2330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E67CE8C2-02A6-4544-A730-FB791704595B}"/>
              </a:ext>
            </a:extLst>
          </p:cNvPr>
          <p:cNvSpPr/>
          <p:nvPr/>
        </p:nvSpPr>
        <p:spPr>
          <a:xfrm>
            <a:off x="5459506" y="4787153"/>
            <a:ext cx="1828800" cy="2330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9904F3AF-11E9-45E5-96F0-F8FA2459A3D5}"/>
              </a:ext>
            </a:extLst>
          </p:cNvPr>
          <p:cNvSpPr/>
          <p:nvPr/>
        </p:nvSpPr>
        <p:spPr>
          <a:xfrm>
            <a:off x="7772400" y="4787153"/>
            <a:ext cx="1828800" cy="2330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3E4576ED-E010-4CC4-A475-1A23C57BAA0D}"/>
              </a:ext>
            </a:extLst>
          </p:cNvPr>
          <p:cNvSpPr/>
          <p:nvPr/>
        </p:nvSpPr>
        <p:spPr>
          <a:xfrm>
            <a:off x="1506071" y="5351928"/>
            <a:ext cx="995082" cy="2330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CC058A73-6CD1-455A-B8F3-DB13F9C9F929}"/>
              </a:ext>
            </a:extLst>
          </p:cNvPr>
          <p:cNvSpPr/>
          <p:nvPr/>
        </p:nvSpPr>
        <p:spPr>
          <a:xfrm>
            <a:off x="1506071" y="5585011"/>
            <a:ext cx="995082" cy="2330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9BFE103C-8570-4B97-9B22-8FFC2753AC2E}"/>
              </a:ext>
            </a:extLst>
          </p:cNvPr>
          <p:cNvSpPr/>
          <p:nvPr/>
        </p:nvSpPr>
        <p:spPr>
          <a:xfrm>
            <a:off x="1506071" y="5818094"/>
            <a:ext cx="995082" cy="2330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03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7D2749-34A9-4042-856B-8E2919E5CA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電腦版</a:t>
            </a:r>
          </a:p>
        </p:txBody>
      </p:sp>
    </p:spTree>
    <p:extLst>
      <p:ext uri="{BB962C8B-B14F-4D97-AF65-F5344CB8AC3E}">
        <p14:creationId xmlns:p14="http://schemas.microsoft.com/office/powerpoint/2010/main" val="363222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7A7229BC-02E9-48C6-8F4C-FD743A987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B95C43F-F3D6-4DC5-BEE4-11783694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點擊 </a:t>
            </a:r>
            <a:r>
              <a:rPr lang="en-US" altLang="zh-TW" dirty="0"/>
              <a:t>Cloud Station Drive</a:t>
            </a:r>
            <a:r>
              <a:rPr lang="zh-TW" altLang="en-US" dirty="0"/>
              <a:t>的立即下載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794E89E-E6D8-4ADF-9226-92D205F494F1}"/>
              </a:ext>
            </a:extLst>
          </p:cNvPr>
          <p:cNvSpPr/>
          <p:nvPr/>
        </p:nvSpPr>
        <p:spPr>
          <a:xfrm>
            <a:off x="5387789" y="4267200"/>
            <a:ext cx="770964" cy="6633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520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E1B0C741-0CA4-4BF7-B118-AACC8FE33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B95C43F-F3D6-4DC5-BEE4-11783694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點擊 下載</a:t>
            </a:r>
            <a:r>
              <a:rPr lang="en-US" altLang="zh-TW" dirty="0"/>
              <a:t>Cloud Station Drive</a:t>
            </a: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794E89E-E6D8-4ADF-9226-92D205F494F1}"/>
              </a:ext>
            </a:extLst>
          </p:cNvPr>
          <p:cNvSpPr/>
          <p:nvPr/>
        </p:nvSpPr>
        <p:spPr>
          <a:xfrm>
            <a:off x="6293225" y="3738282"/>
            <a:ext cx="1138516" cy="2958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64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022D3C06-BCD4-4EE4-8419-4B9587020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356" t="21500" r="5962" b="29469"/>
          <a:stretch/>
        </p:blipFill>
        <p:spPr>
          <a:xfrm>
            <a:off x="2927600" y="2478741"/>
            <a:ext cx="6731249" cy="3110753"/>
          </a:xfr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B95C43F-F3D6-4DC5-BEE4-11783694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打開剛剛下載的檔案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794E89E-E6D8-4ADF-9226-92D205F494F1}"/>
              </a:ext>
            </a:extLst>
          </p:cNvPr>
          <p:cNvSpPr/>
          <p:nvPr/>
        </p:nvSpPr>
        <p:spPr>
          <a:xfrm>
            <a:off x="5154708" y="2752164"/>
            <a:ext cx="609598" cy="8068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352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971E0D-D514-4946-B55F-0F8113E4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選取要使用的語言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0FDBF6E5-9DAF-45DF-86C5-B148FC8FF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382" t="39217" r="40729" b="42653"/>
          <a:stretch/>
        </p:blipFill>
        <p:spPr>
          <a:xfrm>
            <a:off x="3585881" y="2073842"/>
            <a:ext cx="5020237" cy="2710315"/>
          </a:xfrm>
        </p:spPr>
      </p:pic>
    </p:spTree>
    <p:extLst>
      <p:ext uri="{BB962C8B-B14F-4D97-AF65-F5344CB8AC3E}">
        <p14:creationId xmlns:p14="http://schemas.microsoft.com/office/powerpoint/2010/main" val="82284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299</Words>
  <Application>Microsoft Office PowerPoint</Application>
  <PresentationFormat>寬螢幕</PresentationFormat>
  <Paragraphs>66</Paragraphs>
  <Slides>42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Office 佈景主題</vt:lpstr>
      <vt:lpstr>NAS備份與同步</vt:lpstr>
      <vt:lpstr>開啟NAS網頁並登入</vt:lpstr>
      <vt:lpstr>點擊右上角的四個方塊</vt:lpstr>
      <vt:lpstr>選取 Cloud Station Server</vt:lpstr>
      <vt:lpstr>電腦版</vt:lpstr>
      <vt:lpstr>點擊 Cloud Station Drive的立即下載</vt:lpstr>
      <vt:lpstr>點擊 下載Cloud Station Drive</vt:lpstr>
      <vt:lpstr>打開剛剛下載的檔案</vt:lpstr>
      <vt:lpstr>選取要使用的語言</vt:lpstr>
      <vt:lpstr>下一步</vt:lpstr>
      <vt:lpstr>選擇 我接受</vt:lpstr>
      <vt:lpstr>點擊 完成</vt:lpstr>
      <vt:lpstr>執行 Cloud Station Drive 選擇立即開始</vt:lpstr>
      <vt:lpstr>在第一個欄位輸入NAS的IP 接著輸入帳號密碼後點擊 下一步</vt:lpstr>
      <vt:lpstr>點擊 完成</vt:lpstr>
      <vt:lpstr>點擊 確定</vt:lpstr>
      <vt:lpstr>手機版</vt:lpstr>
      <vt:lpstr>點擊 DS cloud 的立即下載</vt:lpstr>
      <vt:lpstr>用手機掃描 QRCode</vt:lpstr>
      <vt:lpstr>點擊安裝(取得)</vt:lpstr>
      <vt:lpstr>點擊繼續</vt:lpstr>
      <vt:lpstr>輸入IP及帳號密碼並連結</vt:lpstr>
      <vt:lpstr>選擇欲同步的NAS資料夾</vt:lpstr>
      <vt:lpstr>選擇欲同步的手機資料夾，可以直接略過</vt:lpstr>
      <vt:lpstr>選擇同步子資料夾後按確認</vt:lpstr>
      <vt:lpstr>取消勾選僅Wi-Fi同步，才能隨時同步</vt:lpstr>
      <vt:lpstr>完成</vt:lpstr>
      <vt:lpstr>NAS掛載磁碟教學</vt:lpstr>
      <vt:lpstr>點擊 開始旁邊的放大鏡</vt:lpstr>
      <vt:lpstr>在這裡輸入 \\140.117.168.69</vt:lpstr>
      <vt:lpstr>在輸入NAS的帳號密碼</vt:lpstr>
      <vt:lpstr>點擊 確認</vt:lpstr>
      <vt:lpstr>就會開啟NAS的資料夾</vt:lpstr>
      <vt:lpstr>Home 是你在NAS上的家目錄</vt:lpstr>
      <vt:lpstr>Share 是NAS上大家共用的目錄</vt:lpstr>
      <vt:lpstr>選取要掛載的磁碟(以home舉例)</vt:lpstr>
      <vt:lpstr>對該資料夾點擊右鍵</vt:lpstr>
      <vt:lpstr>點擊連線到網路磁碟機</vt:lpstr>
      <vt:lpstr>選擇本地端要使用的磁碟代號</vt:lpstr>
      <vt:lpstr>點擊完成</vt:lpstr>
      <vt:lpstr>完成後會跳出一個資料夾，該資料夾就是掛載完成的磁碟</vt:lpstr>
      <vt:lpstr>本機中會看到剛剛所掛載的網路位置(完成)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NAS備份與同步</dc:title>
  <dc:creator>User</dc:creator>
  <cp:lastModifiedBy>詹敬平</cp:lastModifiedBy>
  <cp:revision>12</cp:revision>
  <dcterms:created xsi:type="dcterms:W3CDTF">2021-09-21T21:22:50Z</dcterms:created>
  <dcterms:modified xsi:type="dcterms:W3CDTF">2022-02-10T13:14:51Z</dcterms:modified>
</cp:coreProperties>
</file>