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DB0D61-6620-49F7-B76B-DE9F1013A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D3F44FA-5298-4E32-9ED9-2652D3AF65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7B9E3F7-6092-4049-AD8C-7059A0196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3B8E81-7C88-4348-9990-335546FD8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4A32074-683F-4478-8DF0-0096E242B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2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413704-FAA1-4405-B526-2298F0B6F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88DF09C-ACEC-4CD8-97E7-B48AF2FF7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FC7C022-2923-42DB-AAF7-CBA544C9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6E3826-09A4-4744-B59E-9C76713C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4919C2-F92E-46FA-B3FF-A15592FCA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827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494F9D5-7E90-46A3-A1BC-B6B9443E48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C6CD867-8122-4B35-BF3E-62FD7C0C7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62DF52-7E83-465A-A0A1-DA9C47FF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5628BC-D44A-445A-8827-96BB83716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F7783DB-1FCF-49B0-BC7F-C2310DAC2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54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8FA780-33E0-4BC0-908F-62FFDEA2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ACACEDE-D2B1-4DC7-8B9B-B4FBCC437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F2D156-E4EC-476F-AA4D-ECCC2A8F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DF7E9C-3869-417D-8510-6814641E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B5BB7E-8733-4BCB-AA4E-DB809BF48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165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0F8D57-BD3C-4C1B-B374-CC036725D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CF2B812-C589-4996-85CF-699D77748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E39ECBD-954B-4DCA-A560-36312CDF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398D66-B5C4-4A97-BC13-74A9A4AEF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10BAFD0-EAEA-49BB-A36A-CF5A5B76A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407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1505C6-CDDA-4849-926B-C72336D0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30CCFC-8C92-42D9-B224-224B313B1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3ACD739-E155-4F90-BBBB-B02BD4613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A7F0F3E-4C6E-42BD-8E61-EF0E397A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838459D-C152-41CD-9BDE-6B9DD3DE5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FDEE1C8-8528-46AB-A3E3-DF4F34BC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270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FF6BDC-E9BD-494B-B63E-4CD5CEFFD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B920D90-FFC1-4EAF-AF17-000F814AE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28031F1-D803-4981-B155-FFB564F66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D906A9F-DC36-46AD-A0C9-FE6E4EDF4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6E91F88-66C9-40FA-BDF5-52BEC027A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F69F004-B133-4567-89E5-3C798F4A3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A0F2DC7-F09D-49BA-B96B-AE6FB8250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1287D93-05DC-48E8-AA7E-BC4959F8D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131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D9C579-ADD2-4404-8098-1A0AC6319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1F9F871-2E8E-44C0-9141-22FDA0CB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688304B-6D5A-44A6-A929-DA4EA3274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9D10633-2414-4CB6-98FC-849EEC43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4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C626B30-9CA4-447A-8D6F-83D101ABB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5B0ED03-1FD2-4DE3-8B22-6E53C094F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B987D6-CE59-4B34-A25A-646ACFBBC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8728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205427-D6BF-4D2F-96A4-CE9450C45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087892-AC0F-406B-8728-61D1077B4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37CFB03-9FA2-4A4D-A290-EFBA9BE49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7BF1D6-DE84-4B66-8902-CE6597DC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084A621-BF6B-45F3-AFB0-5A3BBC4C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6ADD2F7-4E5F-44BF-B41D-A8011D646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54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21030D-E100-4AEE-A362-849D6FC9F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35789BB-9AE8-43E7-969E-66D640675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ED1DDF0-43BF-46A3-ACDC-BC78592EF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881A225-96EC-42B0-9799-7285B2943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550325-D593-4C0D-8E97-D39DEB6E1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19C3CEB-6D89-4161-A2E4-E406A5E2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99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0F10B41-BF5A-4AC7-ACD9-35F4B599B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BC67897-667E-4A19-85AC-61DE4EC04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D275C1A-02A6-4522-B5CB-CD05082C6F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8F822-4EE9-470B-B535-7F3A63D2A48E}" type="datetimeFigureOut">
              <a:rPr lang="zh-TW" altLang="en-US" smtClean="0"/>
              <a:t>2021/7/15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AE1636D-0400-47EA-8A45-0D65DBD628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8E7211-19EF-4C73-BC2C-1752AC5C7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F13ED-49A8-41FB-9D0A-402391F5BB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596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kscape.org/zh-hant/release/inkscape-1.1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csdn.net/weixin_43852511/article/details/10559988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>
            <a:extLst>
              <a:ext uri="{FF2B5EF4-FFF2-40B4-BE49-F238E27FC236}">
                <a16:creationId xmlns:a16="http://schemas.microsoft.com/office/drawing/2014/main" id="{52D5E5F7-5590-4D1B-82D1-07A7010D6DB1}"/>
              </a:ext>
            </a:extLst>
          </p:cNvPr>
          <p:cNvSpPr txBox="1"/>
          <p:nvPr/>
        </p:nvSpPr>
        <p:spPr>
          <a:xfrm>
            <a:off x="1573568" y="662633"/>
            <a:ext cx="90448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400" dirty="0">
                <a:latin typeface="Times New Roman" panose="02020603050405020304" pitchFamily="18" charset="0"/>
                <a:ea typeface="標楷體" panose="03000509000000000000" pitchFamily="65" charset="-120"/>
              </a:rPr>
              <a:t>先下載 </a:t>
            </a:r>
            <a:r>
              <a:rPr lang="en-US" altLang="zh-TW" sz="6400" dirty="0">
                <a:latin typeface="Times New Roman" panose="02020603050405020304" pitchFamily="18" charset="0"/>
                <a:ea typeface="標楷體" panose="03000509000000000000" pitchFamily="65" charset="-120"/>
              </a:rPr>
              <a:t>Inkscape</a:t>
            </a:r>
          </a:p>
          <a:p>
            <a:pPr algn="ctr"/>
            <a:r>
              <a:rPr lang="en-US" altLang="zh-TW" sz="6400" dirty="0">
                <a:latin typeface="Times New Roman" panose="02020603050405020304" pitchFamily="18" charset="0"/>
                <a:ea typeface="標楷體" panose="03000509000000000000" pitchFamily="65" charset="-120"/>
                <a:hlinkClick r:id="rId2"/>
              </a:rPr>
              <a:t>https://inkscape.org/zh-hant/release/inkscape-1.1/</a:t>
            </a:r>
            <a:endParaRPr lang="en-US" altLang="zh-TW" sz="6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DDFF3A43-9F35-4738-9554-B2FC2C47E6C3}"/>
              </a:ext>
            </a:extLst>
          </p:cNvPr>
          <p:cNvSpPr txBox="1"/>
          <p:nvPr/>
        </p:nvSpPr>
        <p:spPr>
          <a:xfrm>
            <a:off x="1573568" y="4258089"/>
            <a:ext cx="9044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ppt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 製作  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by </a:t>
            </a:r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張育誠 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</a:rPr>
              <a:t>2021/7/15</a:t>
            </a:r>
          </a:p>
        </p:txBody>
      </p:sp>
    </p:spTree>
    <p:extLst>
      <p:ext uri="{BB962C8B-B14F-4D97-AF65-F5344CB8AC3E}">
        <p14:creationId xmlns:p14="http://schemas.microsoft.com/office/powerpoint/2010/main" val="303841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839882-DF64-4304-A7F7-BF02D2C9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ppt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pdf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eps             by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蔡元修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2021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CA1AE6-0443-433C-90B1-CC6FCE411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開啟一份新的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ppt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繪製你的圖片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左上方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–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檔案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–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匯出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–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pdf 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其實這個時候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latex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就能使用了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b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\begin{figure}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includegraphics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[width=*\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columnwidth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]{*.pdf}   %*\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columnwidth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自行調整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\caption{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標題、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title}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\end{figure}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打開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inkscape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，開啟檔案選擇 *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.pdf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最高掃描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，另存新檔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*.eps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\begin{figure}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includegraphcis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[width=*\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textwidth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]{*.eps}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%*\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textwidth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自行調整</a:t>
            </a:r>
            <a:br>
              <a:rPr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\caption{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標題、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title}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\end{figure}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EA6CB6EF-E03B-432A-816E-F87920A6C252}"/>
              </a:ext>
            </a:extLst>
          </p:cNvPr>
          <p:cNvSpPr txBox="1"/>
          <p:nvPr/>
        </p:nvSpPr>
        <p:spPr>
          <a:xfrm>
            <a:off x="5699463" y="5810942"/>
            <a:ext cx="606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↖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latex 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其實編譯之後，也會把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eps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轉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pdf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825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839882-DF64-4304-A7F7-BF02D2C9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ppt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svg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pdf             by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張育誠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2021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CA1AE6-0443-433C-90B1-CC6FCE411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開啟一份新的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ppt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繪製你的圖片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右鍵另存圖片為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*.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svg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 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(office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版本不能太舊，否則沒有這選項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打開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cmd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，輸入以下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command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，將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svg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轉成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pdf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inkscape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-D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--export-filename=*.pdf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*.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svg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到這裡就能直接在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latex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使用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pdf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了</a:t>
            </a:r>
            <a:b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\begin{figure}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includegraphics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[width=*\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columnwidth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]{*.pdf}   %*\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columnwidth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自行調整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\caption{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標題、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title}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\end{figure}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或者打開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inkscape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的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application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，開啟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svg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另存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pdf / eps</a:t>
            </a: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下一頁接續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4726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839882-DF64-4304-A7F7-BF02D2C9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ppt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 </a:t>
            </a:r>
            <a:r>
              <a:rPr lang="en-US" altLang="zh-TW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svg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→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pdf             by 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張育誠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2021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CA1AE6-0443-433C-90B1-CC6FCE411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592"/>
            <a:ext cx="10515600" cy="50780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或者複製以下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newcommand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放入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latex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\begin{document}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之前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%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比較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pdf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修改日期，若較新則覆蓋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newcommand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{\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executeiffilenewer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}[3]{%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ifnum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pdfstrcmp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{\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pdffilemoddate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{#1}}%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{\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pdffilemoddate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{#2}}&gt;0%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{\immediate\write18{#3}}\fi%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}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% export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svg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to pdf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，紅色地方理論上設環境變數有用，但我是綁定絕對路徑</a:t>
            </a:r>
            <a:b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newcommand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{\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includesvg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}[2]{%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executeiffilenewer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{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svgs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/#2.svg}{svgs/#2.pdf}%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{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D:/Inkscape/bin/inkscape.exe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-D --export-filename=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svgs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/#2.pdf 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svgs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/#2.svg}%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	\</a:t>
            </a:r>
            <a:r>
              <a:rPr lang="en-US" altLang="zh-TW" sz="2400" dirty="0" err="1">
                <a:latin typeface="Times New Roman" panose="02020603050405020304" pitchFamily="18" charset="0"/>
                <a:ea typeface="標楷體" panose="03000509000000000000" pitchFamily="65" charset="-120"/>
              </a:rPr>
              <a:t>includegraphics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[width=#1]{#2.pdf}%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}</a:t>
            </a: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參考網址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hlinkClick r:id="rId2"/>
              </a:rPr>
              <a:t>https://blog.csdn.net/weixin_43852511/article/details/105599887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</a:rPr>
              <a:t> 第四步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D81F80A-EB66-4AFE-961E-8CB050184AE2}"/>
              </a:ext>
            </a:extLst>
          </p:cNvPr>
          <p:cNvSpPr txBox="1"/>
          <p:nvPr/>
        </p:nvSpPr>
        <p:spPr>
          <a:xfrm>
            <a:off x="6258757" y="5171750"/>
            <a:ext cx="5406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← 可以看到這邊，其實也是匯入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pdf</a:t>
            </a:r>
            <a:endParaRPr lang="zh-TW" altLang="en-US" sz="24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E250A4E-2715-4869-B7E7-F64385A9D878}"/>
              </a:ext>
            </a:extLst>
          </p:cNvPr>
          <p:cNvSpPr txBox="1"/>
          <p:nvPr/>
        </p:nvSpPr>
        <p:spPr>
          <a:xfrm>
            <a:off x="8239957" y="2072896"/>
            <a:ext cx="3762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註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pdflatex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 後方記得加上 </a:t>
            </a:r>
            <a:b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</a:b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--shell-escape</a:t>
            </a:r>
          </a:p>
          <a:p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這個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flag</a:t>
            </a:r>
          </a:p>
        </p:txBody>
      </p:sp>
    </p:spTree>
    <p:extLst>
      <p:ext uri="{BB962C8B-B14F-4D97-AF65-F5344CB8AC3E}">
        <p14:creationId xmlns:p14="http://schemas.microsoft.com/office/powerpoint/2010/main" val="1506014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483</Words>
  <Application>Microsoft Office PowerPoint</Application>
  <PresentationFormat>寬螢幕</PresentationFormat>
  <Paragraphs>29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佈景主題</vt:lpstr>
      <vt:lpstr>PowerPoint 簡報</vt:lpstr>
      <vt:lpstr>ppt → pdf → eps             by 蔡元修 2021</vt:lpstr>
      <vt:lpstr>ppt → svg → pdf             by 張育誠 2021</vt:lpstr>
      <vt:lpstr>ppt → svg → pdf             by 張育誠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育誠 張</dc:creator>
  <cp:lastModifiedBy>育誠 張</cp:lastModifiedBy>
  <cp:revision>19</cp:revision>
  <dcterms:created xsi:type="dcterms:W3CDTF">2021-07-15T10:00:16Z</dcterms:created>
  <dcterms:modified xsi:type="dcterms:W3CDTF">2021-07-15T10:41:43Z</dcterms:modified>
</cp:coreProperties>
</file>